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11"/>
  </p:notesMasterIdLst>
  <p:sldIdLst>
    <p:sldId id="256" r:id="rId2"/>
    <p:sldId id="258" r:id="rId3"/>
    <p:sldId id="259" r:id="rId4"/>
    <p:sldId id="260" r:id="rId5"/>
    <p:sldId id="262" r:id="rId6"/>
    <p:sldId id="265" r:id="rId7"/>
    <p:sldId id="270" r:id="rId8"/>
    <p:sldId id="289" r:id="rId9"/>
    <p:sldId id="290" r:id="rId10"/>
  </p:sldIdLst>
  <p:sldSz cx="9144000" cy="5143500" type="screen16x9"/>
  <p:notesSz cx="6858000" cy="9144000"/>
  <p:embeddedFontLst>
    <p:embeddedFont>
      <p:font typeface="Abhaya Libre" panose="020B0604020202020204" charset="0"/>
      <p:regular r:id="rId12"/>
      <p:bold r:id="rId13"/>
    </p:embeddedFont>
    <p:embeddedFont>
      <p:font typeface="Advent Pro" panose="020B0604020202020204" charset="0"/>
      <p:regular r:id="rId14"/>
      <p:bold r:id="rId15"/>
      <p:italic r:id="rId16"/>
      <p:boldItalic r:id="rId17"/>
    </p:embeddedFont>
    <p:embeddedFont>
      <p:font typeface="Advent Pro Medium" panose="020B0604020202020204" charset="0"/>
      <p:regular r:id="rId18"/>
      <p:bold r:id="rId19"/>
      <p:italic r:id="rId20"/>
      <p:boldItalic r:id="rId21"/>
    </p:embeddedFont>
    <p:embeddedFont>
      <p:font typeface="Aldrich" panose="020B0604020202020204" charset="0"/>
      <p:regular r:id="rId22"/>
    </p:embeddedFont>
    <p:embeddedFont>
      <p:font typeface="Montserrat" panose="000005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D0E75F4-0AEB-4D41-A073-65F0B4335020}">
  <a:tblStyle styleId="{6D0E75F4-0AEB-4D41-A073-65F0B433502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4" d="100"/>
          <a:sy n="64" d="100"/>
        </p:scale>
        <p:origin x="182" y="73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94f82a0bd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94f82a0bd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5207a17831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5207a17831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57d03485c9_2_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157d03485c9_2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152a7caf94b_1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152a7caf94b_1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57d03485c9_2_9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57d03485c9_2_9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152a7caf94b_1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152a7caf94b_1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52a7caf94b_1_16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52a7caf94b_1_1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0"/>
        <p:cNvGrpSpPr/>
        <p:nvPr/>
      </p:nvGrpSpPr>
      <p:grpSpPr>
        <a:xfrm>
          <a:off x="0" y="0"/>
          <a:ext cx="0" cy="0"/>
          <a:chOff x="0" y="0"/>
          <a:chExt cx="0" cy="0"/>
        </a:xfrm>
      </p:grpSpPr>
      <p:sp>
        <p:nvSpPr>
          <p:cNvPr id="1391" name="Google Shape;1391;g152a7caf94b_1_27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 name="Google Shape;1392;g152a7caf94b_1_27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5.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0" name="Google Shape;10;p2"/>
          <p:cNvSpPr txBox="1">
            <a:spLocks noGrp="1"/>
          </p:cNvSpPr>
          <p:nvPr>
            <p:ph type="ctrTitle"/>
          </p:nvPr>
        </p:nvSpPr>
        <p:spPr>
          <a:xfrm>
            <a:off x="2558550" y="1096050"/>
            <a:ext cx="4026900" cy="2377800"/>
          </a:xfrm>
          <a:prstGeom prst="rect">
            <a:avLst/>
          </a:prstGeom>
          <a:noFill/>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7000">
                <a:latin typeface="Aldrich"/>
                <a:ea typeface="Aldrich"/>
                <a:cs typeface="Aldrich"/>
                <a:sym typeface="Aldrich"/>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558550" y="3545000"/>
            <a:ext cx="4026900" cy="4353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solidFill>
                  <a:schemeClr val="lt1"/>
                </a:solidFill>
                <a:latin typeface="Advent Pro"/>
                <a:ea typeface="Advent Pro"/>
                <a:cs typeface="Advent Pro"/>
                <a:sym typeface="Advent Pr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anks">
  <p:cSld name="CUSTOM_12_3">
    <p:spTree>
      <p:nvGrpSpPr>
        <p:cNvPr id="1" name="Shape 347"/>
        <p:cNvGrpSpPr/>
        <p:nvPr/>
      </p:nvGrpSpPr>
      <p:grpSpPr>
        <a:xfrm>
          <a:off x="0" y="0"/>
          <a:ext cx="0" cy="0"/>
          <a:chOff x="0" y="0"/>
          <a:chExt cx="0" cy="0"/>
        </a:xfrm>
      </p:grpSpPr>
      <p:pic>
        <p:nvPicPr>
          <p:cNvPr id="348" name="Google Shape;348;p39"/>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349" name="Google Shape;349;p39"/>
          <p:cNvSpPr txBox="1">
            <a:spLocks noGrp="1"/>
          </p:cNvSpPr>
          <p:nvPr>
            <p:ph type="subTitle" idx="1"/>
          </p:nvPr>
        </p:nvSpPr>
        <p:spPr>
          <a:xfrm>
            <a:off x="3876950" y="1788750"/>
            <a:ext cx="3560700" cy="1017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350" name="Google Shape;350;p39"/>
          <p:cNvSpPr txBox="1"/>
          <p:nvPr/>
        </p:nvSpPr>
        <p:spPr>
          <a:xfrm>
            <a:off x="3876950" y="3523250"/>
            <a:ext cx="3663300" cy="659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300"/>
              </a:spcBef>
              <a:spcAft>
                <a:spcPts val="0"/>
              </a:spcAft>
              <a:buNone/>
            </a:pPr>
            <a:r>
              <a:rPr lang="en" sz="1200">
                <a:solidFill>
                  <a:schemeClr val="lt1"/>
                </a:solidFill>
                <a:latin typeface="Advent Pro"/>
                <a:ea typeface="Advent Pro"/>
                <a:cs typeface="Advent Pro"/>
                <a:sym typeface="Advent Pro"/>
              </a:rPr>
              <a:t>CREDITS: This presentation template was created by </a:t>
            </a:r>
            <a:r>
              <a:rPr lang="en" sz="1200">
                <a:solidFill>
                  <a:schemeClr val="lt1"/>
                </a:solidFill>
                <a:uFill>
                  <a:noFill/>
                </a:uFill>
                <a:latin typeface="Advent Pro"/>
                <a:ea typeface="Advent Pro"/>
                <a:cs typeface="Advent Pro"/>
                <a:sym typeface="Advent Pro"/>
                <a:hlinkClick r:id="rId3">
                  <a:extLst>
                    <a:ext uri="{A12FA001-AC4F-418D-AE19-62706E023703}">
                      <ahyp:hlinkClr xmlns:ahyp="http://schemas.microsoft.com/office/drawing/2018/hyperlinkcolor" val="tx"/>
                    </a:ext>
                  </a:extLst>
                </a:hlinkClick>
              </a:rPr>
              <a:t>Slidesgo</a:t>
            </a:r>
            <a:r>
              <a:rPr lang="en" sz="1200">
                <a:solidFill>
                  <a:schemeClr val="lt1"/>
                </a:solidFill>
                <a:latin typeface="Advent Pro"/>
                <a:ea typeface="Advent Pro"/>
                <a:cs typeface="Advent Pro"/>
                <a:sym typeface="Advent Pro"/>
              </a:rPr>
              <a:t>, including icons by </a:t>
            </a:r>
            <a:r>
              <a:rPr lang="en" sz="1200">
                <a:solidFill>
                  <a:schemeClr val="lt1"/>
                </a:solidFill>
                <a:uFill>
                  <a:noFill/>
                </a:uFill>
                <a:latin typeface="Advent Pro"/>
                <a:ea typeface="Advent Pro"/>
                <a:cs typeface="Advent Pro"/>
                <a:sym typeface="Advent Pro"/>
                <a:hlinkClick r:id="rId4">
                  <a:extLst>
                    <a:ext uri="{A12FA001-AC4F-418D-AE19-62706E023703}">
                      <ahyp:hlinkClr xmlns:ahyp="http://schemas.microsoft.com/office/drawing/2018/hyperlinkcolor" val="tx"/>
                    </a:ext>
                  </a:extLst>
                </a:hlinkClick>
              </a:rPr>
              <a:t>Flaticon</a:t>
            </a:r>
            <a:r>
              <a:rPr lang="en" sz="1200">
                <a:solidFill>
                  <a:schemeClr val="lt1"/>
                </a:solidFill>
                <a:latin typeface="Advent Pro"/>
                <a:ea typeface="Advent Pro"/>
                <a:cs typeface="Advent Pro"/>
                <a:sym typeface="Advent Pro"/>
              </a:rPr>
              <a:t>, and infographics &amp; images by </a:t>
            </a:r>
            <a:r>
              <a:rPr lang="en" sz="1200">
                <a:solidFill>
                  <a:schemeClr val="lt1"/>
                </a:solidFill>
                <a:uFill>
                  <a:noFill/>
                </a:uFill>
                <a:latin typeface="Advent Pro"/>
                <a:ea typeface="Advent Pro"/>
                <a:cs typeface="Advent Pro"/>
                <a:sym typeface="Advent Pro"/>
                <a:hlinkClick r:id="rId5">
                  <a:extLst>
                    <a:ext uri="{A12FA001-AC4F-418D-AE19-62706E023703}">
                      <ahyp:hlinkClr xmlns:ahyp="http://schemas.microsoft.com/office/drawing/2018/hyperlinkcolor" val="tx"/>
                    </a:ext>
                  </a:extLst>
                </a:hlinkClick>
              </a:rPr>
              <a:t>Freepik</a:t>
            </a:r>
            <a:endParaRPr sz="1200">
              <a:solidFill>
                <a:schemeClr val="lt1"/>
              </a:solidFill>
              <a:latin typeface="Advent Pro"/>
              <a:ea typeface="Advent Pro"/>
              <a:cs typeface="Advent Pro"/>
              <a:sym typeface="Advent Pro"/>
            </a:endParaRPr>
          </a:p>
        </p:txBody>
      </p:sp>
      <p:sp>
        <p:nvSpPr>
          <p:cNvPr id="351" name="Google Shape;351;p39"/>
          <p:cNvSpPr txBox="1">
            <a:spLocks noGrp="1"/>
          </p:cNvSpPr>
          <p:nvPr>
            <p:ph type="title"/>
          </p:nvPr>
        </p:nvSpPr>
        <p:spPr>
          <a:xfrm>
            <a:off x="3817375" y="554950"/>
            <a:ext cx="4613400" cy="1095000"/>
          </a:xfrm>
          <a:prstGeom prst="rect">
            <a:avLst/>
          </a:prstGeom>
        </p:spPr>
        <p:txBody>
          <a:bodyPr spcFirstLastPara="1" wrap="square" lIns="91425" tIns="91425" rIns="91425" bIns="91425" anchor="ctr" anchorCtr="0">
            <a:noAutofit/>
          </a:bodyPr>
          <a:lstStyle>
            <a:lvl1pPr lvl="0" rtl="0">
              <a:spcBef>
                <a:spcPts val="0"/>
              </a:spcBef>
              <a:spcAft>
                <a:spcPts val="0"/>
              </a:spcAft>
              <a:buSzPts val="5000"/>
              <a:buNone/>
              <a:defRPr sz="7000">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352" name="Google Shape;352;p39"/>
          <p:cNvPicPr preferRelativeResize="0"/>
          <p:nvPr/>
        </p:nvPicPr>
        <p:blipFill>
          <a:blip r:embed="rId6">
            <a:alphaModFix/>
          </a:blip>
          <a:stretch>
            <a:fillRect/>
          </a:stretch>
        </p:blipFill>
        <p:spPr>
          <a:xfrm>
            <a:off x="-2535326" y="-494763"/>
            <a:ext cx="5093874" cy="6133023"/>
          </a:xfrm>
          <a:prstGeom prst="rect">
            <a:avLst/>
          </a:prstGeom>
          <a:noFill/>
          <a:ln>
            <a:noFill/>
          </a:ln>
        </p:spPr>
      </p:pic>
      <p:grpSp>
        <p:nvGrpSpPr>
          <p:cNvPr id="353" name="Google Shape;353;p39"/>
          <p:cNvGrpSpPr/>
          <p:nvPr/>
        </p:nvGrpSpPr>
        <p:grpSpPr>
          <a:xfrm>
            <a:off x="1808350" y="262450"/>
            <a:ext cx="1660050" cy="554100"/>
            <a:chOff x="439750" y="360325"/>
            <a:chExt cx="1660050" cy="554100"/>
          </a:xfrm>
        </p:grpSpPr>
        <p:sp>
          <p:nvSpPr>
            <p:cNvPr id="354" name="Google Shape;354;p39"/>
            <p:cNvSpPr/>
            <p:nvPr/>
          </p:nvSpPr>
          <p:spPr>
            <a:xfrm>
              <a:off x="43975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9"/>
            <p:cNvSpPr/>
            <p:nvPr/>
          </p:nvSpPr>
          <p:spPr>
            <a:xfrm>
              <a:off x="959725"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9"/>
            <p:cNvSpPr/>
            <p:nvPr/>
          </p:nvSpPr>
          <p:spPr>
            <a:xfrm>
              <a:off x="149890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39"/>
          <p:cNvGrpSpPr/>
          <p:nvPr/>
        </p:nvGrpSpPr>
        <p:grpSpPr>
          <a:xfrm>
            <a:off x="8061270" y="2029300"/>
            <a:ext cx="786600" cy="2666275"/>
            <a:chOff x="8357395" y="2343975"/>
            <a:chExt cx="786600" cy="2666275"/>
          </a:xfrm>
        </p:grpSpPr>
        <p:sp>
          <p:nvSpPr>
            <p:cNvPr id="358" name="Google Shape;358;p39"/>
            <p:cNvSpPr/>
            <p:nvPr/>
          </p:nvSpPr>
          <p:spPr>
            <a:xfrm>
              <a:off x="8357395" y="2343975"/>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9"/>
            <p:cNvSpPr/>
            <p:nvPr/>
          </p:nvSpPr>
          <p:spPr>
            <a:xfrm>
              <a:off x="8357395" y="2970433"/>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9"/>
            <p:cNvSpPr/>
            <p:nvPr/>
          </p:nvSpPr>
          <p:spPr>
            <a:xfrm>
              <a:off x="8357395" y="3596892"/>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9"/>
            <p:cNvSpPr/>
            <p:nvPr/>
          </p:nvSpPr>
          <p:spPr>
            <a:xfrm>
              <a:off x="8357395" y="4223350"/>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362"/>
        <p:cNvGrpSpPr/>
        <p:nvPr/>
      </p:nvGrpSpPr>
      <p:grpSpPr>
        <a:xfrm>
          <a:off x="0" y="0"/>
          <a:ext cx="0" cy="0"/>
          <a:chOff x="0" y="0"/>
          <a:chExt cx="0" cy="0"/>
        </a:xfrm>
      </p:grpSpPr>
      <p:pic>
        <p:nvPicPr>
          <p:cNvPr id="363" name="Google Shape;363;p40"/>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364" name="Google Shape;364;p40"/>
          <p:cNvPicPr preferRelativeResize="0"/>
          <p:nvPr/>
        </p:nvPicPr>
        <p:blipFill>
          <a:blip r:embed="rId3">
            <a:alphaModFix/>
          </a:blip>
          <a:stretch>
            <a:fillRect/>
          </a:stretch>
        </p:blipFill>
        <p:spPr>
          <a:xfrm rot="-2700000" flipH="1">
            <a:off x="4492080" y="1146832"/>
            <a:ext cx="7657246" cy="8935629"/>
          </a:xfrm>
          <a:prstGeom prst="rect">
            <a:avLst/>
          </a:prstGeom>
          <a:noFill/>
          <a:ln>
            <a:noFill/>
          </a:ln>
        </p:spPr>
      </p:pic>
      <p:grpSp>
        <p:nvGrpSpPr>
          <p:cNvPr id="365" name="Google Shape;365;p40"/>
          <p:cNvGrpSpPr/>
          <p:nvPr/>
        </p:nvGrpSpPr>
        <p:grpSpPr>
          <a:xfrm>
            <a:off x="512250" y="262450"/>
            <a:ext cx="1660050" cy="554100"/>
            <a:chOff x="439750" y="360325"/>
            <a:chExt cx="1660050" cy="554100"/>
          </a:xfrm>
        </p:grpSpPr>
        <p:sp>
          <p:nvSpPr>
            <p:cNvPr id="366" name="Google Shape;366;p40"/>
            <p:cNvSpPr/>
            <p:nvPr/>
          </p:nvSpPr>
          <p:spPr>
            <a:xfrm>
              <a:off x="43975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0"/>
            <p:cNvSpPr/>
            <p:nvPr/>
          </p:nvSpPr>
          <p:spPr>
            <a:xfrm>
              <a:off x="959725"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0"/>
            <p:cNvSpPr/>
            <p:nvPr/>
          </p:nvSpPr>
          <p:spPr>
            <a:xfrm>
              <a:off x="149890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369"/>
        <p:cNvGrpSpPr/>
        <p:nvPr/>
      </p:nvGrpSpPr>
      <p:grpSpPr>
        <a:xfrm>
          <a:off x="0" y="0"/>
          <a:ext cx="0" cy="0"/>
          <a:chOff x="0" y="0"/>
          <a:chExt cx="0" cy="0"/>
        </a:xfrm>
      </p:grpSpPr>
      <p:pic>
        <p:nvPicPr>
          <p:cNvPr id="370" name="Google Shape;370;p41"/>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371" name="Google Shape;371;p41"/>
          <p:cNvPicPr preferRelativeResize="0"/>
          <p:nvPr/>
        </p:nvPicPr>
        <p:blipFill>
          <a:blip r:embed="rId3">
            <a:alphaModFix/>
          </a:blip>
          <a:stretch>
            <a:fillRect/>
          </a:stretch>
        </p:blipFill>
        <p:spPr>
          <a:xfrm rot="2700000">
            <a:off x="-3755595" y="-3837918"/>
            <a:ext cx="7657246" cy="8935629"/>
          </a:xfrm>
          <a:prstGeom prst="rect">
            <a:avLst/>
          </a:prstGeom>
          <a:noFill/>
          <a:ln>
            <a:noFill/>
          </a:ln>
        </p:spPr>
      </p:pic>
      <p:grpSp>
        <p:nvGrpSpPr>
          <p:cNvPr id="372" name="Google Shape;372;p41"/>
          <p:cNvGrpSpPr/>
          <p:nvPr/>
        </p:nvGrpSpPr>
        <p:grpSpPr>
          <a:xfrm>
            <a:off x="6770725" y="4313850"/>
            <a:ext cx="1660050" cy="554100"/>
            <a:chOff x="439750" y="360325"/>
            <a:chExt cx="1660050" cy="554100"/>
          </a:xfrm>
        </p:grpSpPr>
        <p:sp>
          <p:nvSpPr>
            <p:cNvPr id="373" name="Google Shape;373;p41"/>
            <p:cNvSpPr/>
            <p:nvPr/>
          </p:nvSpPr>
          <p:spPr>
            <a:xfrm>
              <a:off x="43975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1"/>
            <p:cNvSpPr/>
            <p:nvPr/>
          </p:nvSpPr>
          <p:spPr>
            <a:xfrm>
              <a:off x="959725"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1"/>
            <p:cNvSpPr/>
            <p:nvPr/>
          </p:nvSpPr>
          <p:spPr>
            <a:xfrm>
              <a:off x="1498900" y="360325"/>
              <a:ext cx="600900" cy="554100"/>
            </a:xfrm>
            <a:prstGeom prst="chevron">
              <a:avLst>
                <a:gd name="adj" fmla="val 5000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9"/>
        <p:cNvGrpSpPr/>
        <p:nvPr/>
      </p:nvGrpSpPr>
      <p:grpSpPr>
        <a:xfrm>
          <a:off x="0" y="0"/>
          <a:ext cx="0" cy="0"/>
          <a:chOff x="0" y="0"/>
          <a:chExt cx="0" cy="0"/>
        </a:xfrm>
      </p:grpSpPr>
      <p:pic>
        <p:nvPicPr>
          <p:cNvPr id="70" name="Google Shape;70;p9"/>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71" name="Google Shape;71;p9"/>
          <p:cNvPicPr preferRelativeResize="0"/>
          <p:nvPr/>
        </p:nvPicPr>
        <p:blipFill>
          <a:blip r:embed="rId3">
            <a:alphaModFix/>
          </a:blip>
          <a:stretch>
            <a:fillRect/>
          </a:stretch>
        </p:blipFill>
        <p:spPr>
          <a:xfrm flipH="1">
            <a:off x="-3615437" y="-361900"/>
            <a:ext cx="8812037" cy="6518674"/>
          </a:xfrm>
          <a:prstGeom prst="rect">
            <a:avLst/>
          </a:prstGeom>
          <a:noFill/>
          <a:ln>
            <a:noFill/>
          </a:ln>
        </p:spPr>
      </p:pic>
      <p:sp>
        <p:nvSpPr>
          <p:cNvPr id="72" name="Google Shape;72;p9"/>
          <p:cNvSpPr>
            <a:spLocks noGrp="1"/>
          </p:cNvSpPr>
          <p:nvPr>
            <p:ph type="pic" idx="2"/>
          </p:nvPr>
        </p:nvSpPr>
        <p:spPr>
          <a:xfrm>
            <a:off x="892413" y="1182600"/>
            <a:ext cx="3245400" cy="2778300"/>
          </a:xfrm>
          <a:prstGeom prst="hexagon">
            <a:avLst>
              <a:gd name="adj" fmla="val 25000"/>
              <a:gd name="vf" fmla="val 115470"/>
            </a:avLst>
          </a:prstGeom>
          <a:noFill/>
          <a:ln>
            <a:noFill/>
          </a:ln>
        </p:spPr>
      </p:sp>
      <p:sp>
        <p:nvSpPr>
          <p:cNvPr id="73" name="Google Shape;73;p9"/>
          <p:cNvSpPr txBox="1">
            <a:spLocks noGrp="1"/>
          </p:cNvSpPr>
          <p:nvPr>
            <p:ph type="title"/>
          </p:nvPr>
        </p:nvSpPr>
        <p:spPr>
          <a:xfrm>
            <a:off x="4313488" y="1335850"/>
            <a:ext cx="3938100" cy="7494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sz="4200">
                <a:solidFill>
                  <a:schemeClr val="dk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74" name="Google Shape;74;p9"/>
          <p:cNvSpPr txBox="1">
            <a:spLocks noGrp="1"/>
          </p:cNvSpPr>
          <p:nvPr>
            <p:ph type="subTitle" idx="1"/>
          </p:nvPr>
        </p:nvSpPr>
        <p:spPr>
          <a:xfrm>
            <a:off x="4313488" y="2249000"/>
            <a:ext cx="3938100" cy="1551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75" name="Google Shape;75;p9"/>
          <p:cNvGrpSpPr/>
          <p:nvPr/>
        </p:nvGrpSpPr>
        <p:grpSpPr>
          <a:xfrm rot="5400000">
            <a:off x="7055395" y="3156100"/>
            <a:ext cx="786600" cy="2666275"/>
            <a:chOff x="8357395" y="2343975"/>
            <a:chExt cx="786600" cy="2666275"/>
          </a:xfrm>
        </p:grpSpPr>
        <p:sp>
          <p:nvSpPr>
            <p:cNvPr id="76" name="Google Shape;76;p9"/>
            <p:cNvSpPr/>
            <p:nvPr/>
          </p:nvSpPr>
          <p:spPr>
            <a:xfrm>
              <a:off x="8357395" y="2343975"/>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9"/>
            <p:cNvSpPr/>
            <p:nvPr/>
          </p:nvSpPr>
          <p:spPr>
            <a:xfrm>
              <a:off x="8357395" y="2970433"/>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9"/>
            <p:cNvSpPr/>
            <p:nvPr/>
          </p:nvSpPr>
          <p:spPr>
            <a:xfrm>
              <a:off x="8357395" y="3596892"/>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9"/>
            <p:cNvSpPr/>
            <p:nvPr/>
          </p:nvSpPr>
          <p:spPr>
            <a:xfrm>
              <a:off x="8357395" y="4223350"/>
              <a:ext cx="786600" cy="7869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0" name="Google Shape;80;p9"/>
          <p:cNvPicPr preferRelativeResize="0"/>
          <p:nvPr/>
        </p:nvPicPr>
        <p:blipFill>
          <a:blip r:embed="rId4">
            <a:alphaModFix/>
          </a:blip>
          <a:stretch>
            <a:fillRect/>
          </a:stretch>
        </p:blipFill>
        <p:spPr>
          <a:xfrm flipH="1">
            <a:off x="7092947" y="-628300"/>
            <a:ext cx="2675651" cy="271355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87"/>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CUSTOM_26_1">
    <p:spTree>
      <p:nvGrpSpPr>
        <p:cNvPr id="1" name="Shape 88"/>
        <p:cNvGrpSpPr/>
        <p:nvPr/>
      </p:nvGrpSpPr>
      <p:grpSpPr>
        <a:xfrm>
          <a:off x="0" y="0"/>
          <a:ext cx="0" cy="0"/>
          <a:chOff x="0" y="0"/>
          <a:chExt cx="0" cy="0"/>
        </a:xfrm>
      </p:grpSpPr>
      <p:sp>
        <p:nvSpPr>
          <p:cNvPr id="89" name="Google Shape;89;p13"/>
          <p:cNvSpPr txBox="1">
            <a:spLocks noGrp="1"/>
          </p:cNvSpPr>
          <p:nvPr>
            <p:ph type="title" hasCustomPrompt="1"/>
          </p:nvPr>
        </p:nvSpPr>
        <p:spPr>
          <a:xfrm flipH="1">
            <a:off x="775488" y="1636400"/>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0" name="Google Shape;90;p13"/>
          <p:cNvSpPr txBox="1">
            <a:spLocks noGrp="1"/>
          </p:cNvSpPr>
          <p:nvPr>
            <p:ph type="subTitle" idx="1"/>
          </p:nvPr>
        </p:nvSpPr>
        <p:spPr>
          <a:xfrm flipH="1">
            <a:off x="1880111" y="1716275"/>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91" name="Google Shape;91;p13"/>
          <p:cNvSpPr txBox="1">
            <a:spLocks noGrp="1"/>
          </p:cNvSpPr>
          <p:nvPr>
            <p:ph type="subTitle" idx="2"/>
          </p:nvPr>
        </p:nvSpPr>
        <p:spPr>
          <a:xfrm flipH="1">
            <a:off x="1880113" y="2039873"/>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2" name="Google Shape;92;p13"/>
          <p:cNvSpPr txBox="1">
            <a:spLocks noGrp="1"/>
          </p:cNvSpPr>
          <p:nvPr>
            <p:ph type="title" idx="3" hasCustomPrompt="1"/>
          </p:nvPr>
        </p:nvSpPr>
        <p:spPr>
          <a:xfrm flipH="1">
            <a:off x="775488" y="3163275"/>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3" name="Google Shape;93;p13"/>
          <p:cNvSpPr txBox="1">
            <a:spLocks noGrp="1"/>
          </p:cNvSpPr>
          <p:nvPr>
            <p:ph type="subTitle" idx="4"/>
          </p:nvPr>
        </p:nvSpPr>
        <p:spPr>
          <a:xfrm flipH="1">
            <a:off x="1880111" y="3243078"/>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94" name="Google Shape;94;p13"/>
          <p:cNvSpPr txBox="1">
            <a:spLocks noGrp="1"/>
          </p:cNvSpPr>
          <p:nvPr>
            <p:ph type="subTitle" idx="5"/>
          </p:nvPr>
        </p:nvSpPr>
        <p:spPr>
          <a:xfrm flipH="1">
            <a:off x="1880113" y="3549028"/>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5" name="Google Shape;95;p13"/>
          <p:cNvSpPr txBox="1">
            <a:spLocks noGrp="1"/>
          </p:cNvSpPr>
          <p:nvPr>
            <p:ph type="title" idx="6" hasCustomPrompt="1"/>
          </p:nvPr>
        </p:nvSpPr>
        <p:spPr>
          <a:xfrm>
            <a:off x="4710913" y="1636400"/>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6" name="Google Shape;96;p13"/>
          <p:cNvSpPr txBox="1">
            <a:spLocks noGrp="1"/>
          </p:cNvSpPr>
          <p:nvPr>
            <p:ph type="subTitle" idx="7"/>
          </p:nvPr>
        </p:nvSpPr>
        <p:spPr>
          <a:xfrm>
            <a:off x="5719788" y="1716275"/>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97" name="Google Shape;97;p13"/>
          <p:cNvSpPr txBox="1">
            <a:spLocks noGrp="1"/>
          </p:cNvSpPr>
          <p:nvPr>
            <p:ph type="subTitle" idx="8"/>
          </p:nvPr>
        </p:nvSpPr>
        <p:spPr>
          <a:xfrm>
            <a:off x="5719788" y="2039883"/>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98" name="Google Shape;98;p13"/>
          <p:cNvSpPr txBox="1">
            <a:spLocks noGrp="1"/>
          </p:cNvSpPr>
          <p:nvPr>
            <p:ph type="title" idx="9" hasCustomPrompt="1"/>
          </p:nvPr>
        </p:nvSpPr>
        <p:spPr>
          <a:xfrm>
            <a:off x="4710913" y="3163275"/>
            <a:ext cx="859800" cy="4512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3500"/>
            </a:lvl1pPr>
            <a:lvl2pPr lvl="1" algn="ctr" rtl="0">
              <a:lnSpc>
                <a:spcPct val="100000"/>
              </a:lnSpc>
              <a:spcBef>
                <a:spcPts val="0"/>
              </a:spcBef>
              <a:spcAft>
                <a:spcPts val="0"/>
              </a:spcAft>
              <a:buClr>
                <a:schemeClr val="dk2"/>
              </a:buClr>
              <a:buSzPts val="3200"/>
              <a:buNone/>
              <a:defRPr sz="3200">
                <a:solidFill>
                  <a:schemeClr val="dk2"/>
                </a:solidFill>
              </a:defRPr>
            </a:lvl2pPr>
            <a:lvl3pPr lvl="2" algn="ctr" rtl="0">
              <a:lnSpc>
                <a:spcPct val="100000"/>
              </a:lnSpc>
              <a:spcBef>
                <a:spcPts val="0"/>
              </a:spcBef>
              <a:spcAft>
                <a:spcPts val="0"/>
              </a:spcAft>
              <a:buClr>
                <a:schemeClr val="dk2"/>
              </a:buClr>
              <a:buSzPts val="3200"/>
              <a:buNone/>
              <a:defRPr sz="3200">
                <a:solidFill>
                  <a:schemeClr val="dk2"/>
                </a:solidFill>
              </a:defRPr>
            </a:lvl3pPr>
            <a:lvl4pPr lvl="3" algn="ctr" rtl="0">
              <a:lnSpc>
                <a:spcPct val="100000"/>
              </a:lnSpc>
              <a:spcBef>
                <a:spcPts val="0"/>
              </a:spcBef>
              <a:spcAft>
                <a:spcPts val="0"/>
              </a:spcAft>
              <a:buClr>
                <a:schemeClr val="dk2"/>
              </a:buClr>
              <a:buSzPts val="3200"/>
              <a:buNone/>
              <a:defRPr sz="3200">
                <a:solidFill>
                  <a:schemeClr val="dk2"/>
                </a:solidFill>
              </a:defRPr>
            </a:lvl4pPr>
            <a:lvl5pPr lvl="4" algn="ctr" rtl="0">
              <a:lnSpc>
                <a:spcPct val="100000"/>
              </a:lnSpc>
              <a:spcBef>
                <a:spcPts val="0"/>
              </a:spcBef>
              <a:spcAft>
                <a:spcPts val="0"/>
              </a:spcAft>
              <a:buClr>
                <a:schemeClr val="dk2"/>
              </a:buClr>
              <a:buSzPts val="3200"/>
              <a:buNone/>
              <a:defRPr sz="3200">
                <a:solidFill>
                  <a:schemeClr val="dk2"/>
                </a:solidFill>
              </a:defRPr>
            </a:lvl5pPr>
            <a:lvl6pPr lvl="5" algn="ctr" rtl="0">
              <a:lnSpc>
                <a:spcPct val="100000"/>
              </a:lnSpc>
              <a:spcBef>
                <a:spcPts val="0"/>
              </a:spcBef>
              <a:spcAft>
                <a:spcPts val="0"/>
              </a:spcAft>
              <a:buClr>
                <a:schemeClr val="dk2"/>
              </a:buClr>
              <a:buSzPts val="3200"/>
              <a:buNone/>
              <a:defRPr sz="3200">
                <a:solidFill>
                  <a:schemeClr val="dk2"/>
                </a:solidFill>
              </a:defRPr>
            </a:lvl6pPr>
            <a:lvl7pPr lvl="6" algn="ctr" rtl="0">
              <a:lnSpc>
                <a:spcPct val="100000"/>
              </a:lnSpc>
              <a:spcBef>
                <a:spcPts val="0"/>
              </a:spcBef>
              <a:spcAft>
                <a:spcPts val="0"/>
              </a:spcAft>
              <a:buClr>
                <a:schemeClr val="dk2"/>
              </a:buClr>
              <a:buSzPts val="3200"/>
              <a:buNone/>
              <a:defRPr sz="3200">
                <a:solidFill>
                  <a:schemeClr val="dk2"/>
                </a:solidFill>
              </a:defRPr>
            </a:lvl7pPr>
            <a:lvl8pPr lvl="7" algn="ctr" rtl="0">
              <a:lnSpc>
                <a:spcPct val="100000"/>
              </a:lnSpc>
              <a:spcBef>
                <a:spcPts val="0"/>
              </a:spcBef>
              <a:spcAft>
                <a:spcPts val="0"/>
              </a:spcAft>
              <a:buClr>
                <a:schemeClr val="dk2"/>
              </a:buClr>
              <a:buSzPts val="3200"/>
              <a:buNone/>
              <a:defRPr sz="3200">
                <a:solidFill>
                  <a:schemeClr val="dk2"/>
                </a:solidFill>
              </a:defRPr>
            </a:lvl8pPr>
            <a:lvl9pPr lvl="8" algn="ctr" rtl="0">
              <a:lnSpc>
                <a:spcPct val="100000"/>
              </a:lnSpc>
              <a:spcBef>
                <a:spcPts val="0"/>
              </a:spcBef>
              <a:spcAft>
                <a:spcPts val="0"/>
              </a:spcAft>
              <a:buClr>
                <a:schemeClr val="dk2"/>
              </a:buClr>
              <a:buSzPts val="3200"/>
              <a:buNone/>
              <a:defRPr sz="3200">
                <a:solidFill>
                  <a:schemeClr val="dk2"/>
                </a:solidFill>
              </a:defRPr>
            </a:lvl9pPr>
          </a:lstStyle>
          <a:p>
            <a:r>
              <a:t>xx%</a:t>
            </a:r>
          </a:p>
        </p:txBody>
      </p:sp>
      <p:sp>
        <p:nvSpPr>
          <p:cNvPr id="99" name="Google Shape;99;p13"/>
          <p:cNvSpPr txBox="1">
            <a:spLocks noGrp="1"/>
          </p:cNvSpPr>
          <p:nvPr>
            <p:ph type="subTitle" idx="13"/>
          </p:nvPr>
        </p:nvSpPr>
        <p:spPr>
          <a:xfrm>
            <a:off x="5719788" y="3243076"/>
            <a:ext cx="2582700" cy="371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latin typeface="Aldrich"/>
                <a:ea typeface="Aldrich"/>
                <a:cs typeface="Aldrich"/>
                <a:sym typeface="Aldrich"/>
              </a:defRPr>
            </a:lvl1pPr>
            <a:lvl2pPr lvl="1" rtl="0">
              <a:lnSpc>
                <a:spcPct val="100000"/>
              </a:lnSpc>
              <a:spcBef>
                <a:spcPts val="0"/>
              </a:spcBef>
              <a:spcAft>
                <a:spcPts val="0"/>
              </a:spcAft>
              <a:buNone/>
              <a:defRPr>
                <a:latin typeface="Aldrich"/>
                <a:ea typeface="Aldrich"/>
                <a:cs typeface="Aldrich"/>
                <a:sym typeface="Aldrich"/>
              </a:defRPr>
            </a:lvl2pPr>
            <a:lvl3pPr lvl="2" rtl="0">
              <a:lnSpc>
                <a:spcPct val="100000"/>
              </a:lnSpc>
              <a:spcBef>
                <a:spcPts val="0"/>
              </a:spcBef>
              <a:spcAft>
                <a:spcPts val="0"/>
              </a:spcAft>
              <a:buNone/>
              <a:defRPr>
                <a:latin typeface="Aldrich"/>
                <a:ea typeface="Aldrich"/>
                <a:cs typeface="Aldrich"/>
                <a:sym typeface="Aldrich"/>
              </a:defRPr>
            </a:lvl3pPr>
            <a:lvl4pPr lvl="3" rtl="0">
              <a:lnSpc>
                <a:spcPct val="100000"/>
              </a:lnSpc>
              <a:spcBef>
                <a:spcPts val="0"/>
              </a:spcBef>
              <a:spcAft>
                <a:spcPts val="0"/>
              </a:spcAft>
              <a:buNone/>
              <a:defRPr>
                <a:latin typeface="Aldrich"/>
                <a:ea typeface="Aldrich"/>
                <a:cs typeface="Aldrich"/>
                <a:sym typeface="Aldrich"/>
              </a:defRPr>
            </a:lvl4pPr>
            <a:lvl5pPr lvl="4" rtl="0">
              <a:lnSpc>
                <a:spcPct val="100000"/>
              </a:lnSpc>
              <a:spcBef>
                <a:spcPts val="0"/>
              </a:spcBef>
              <a:spcAft>
                <a:spcPts val="0"/>
              </a:spcAft>
              <a:buNone/>
              <a:defRPr>
                <a:latin typeface="Aldrich"/>
                <a:ea typeface="Aldrich"/>
                <a:cs typeface="Aldrich"/>
                <a:sym typeface="Aldrich"/>
              </a:defRPr>
            </a:lvl5pPr>
            <a:lvl6pPr lvl="5" rtl="0">
              <a:lnSpc>
                <a:spcPct val="100000"/>
              </a:lnSpc>
              <a:spcBef>
                <a:spcPts val="0"/>
              </a:spcBef>
              <a:spcAft>
                <a:spcPts val="0"/>
              </a:spcAft>
              <a:buNone/>
              <a:defRPr>
                <a:latin typeface="Aldrich"/>
                <a:ea typeface="Aldrich"/>
                <a:cs typeface="Aldrich"/>
                <a:sym typeface="Aldrich"/>
              </a:defRPr>
            </a:lvl6pPr>
            <a:lvl7pPr lvl="6" rtl="0">
              <a:lnSpc>
                <a:spcPct val="100000"/>
              </a:lnSpc>
              <a:spcBef>
                <a:spcPts val="0"/>
              </a:spcBef>
              <a:spcAft>
                <a:spcPts val="0"/>
              </a:spcAft>
              <a:buNone/>
              <a:defRPr>
                <a:latin typeface="Aldrich"/>
                <a:ea typeface="Aldrich"/>
                <a:cs typeface="Aldrich"/>
                <a:sym typeface="Aldrich"/>
              </a:defRPr>
            </a:lvl7pPr>
            <a:lvl8pPr lvl="7" rtl="0">
              <a:lnSpc>
                <a:spcPct val="100000"/>
              </a:lnSpc>
              <a:spcBef>
                <a:spcPts val="0"/>
              </a:spcBef>
              <a:spcAft>
                <a:spcPts val="0"/>
              </a:spcAft>
              <a:buNone/>
              <a:defRPr>
                <a:latin typeface="Aldrich"/>
                <a:ea typeface="Aldrich"/>
                <a:cs typeface="Aldrich"/>
                <a:sym typeface="Aldrich"/>
              </a:defRPr>
            </a:lvl8pPr>
            <a:lvl9pPr lvl="8" rtl="0">
              <a:lnSpc>
                <a:spcPct val="100000"/>
              </a:lnSpc>
              <a:spcBef>
                <a:spcPts val="0"/>
              </a:spcBef>
              <a:spcAft>
                <a:spcPts val="0"/>
              </a:spcAft>
              <a:buNone/>
              <a:defRPr>
                <a:latin typeface="Aldrich"/>
                <a:ea typeface="Aldrich"/>
                <a:cs typeface="Aldrich"/>
                <a:sym typeface="Aldrich"/>
              </a:defRPr>
            </a:lvl9pPr>
          </a:lstStyle>
          <a:p>
            <a:endParaRPr/>
          </a:p>
        </p:txBody>
      </p:sp>
      <p:sp>
        <p:nvSpPr>
          <p:cNvPr id="100" name="Google Shape;100;p13"/>
          <p:cNvSpPr txBox="1">
            <a:spLocks noGrp="1"/>
          </p:cNvSpPr>
          <p:nvPr>
            <p:ph type="subTitle" idx="14"/>
          </p:nvPr>
        </p:nvSpPr>
        <p:spPr>
          <a:xfrm>
            <a:off x="5719788" y="3549025"/>
            <a:ext cx="25827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101" name="Google Shape;101;p13"/>
          <p:cNvSpPr txBox="1">
            <a:spLocks noGrp="1"/>
          </p:cNvSpPr>
          <p:nvPr>
            <p:ph type="title" idx="15"/>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Abhaya Libre"/>
              <a:buNone/>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pic>
        <p:nvPicPr>
          <p:cNvPr id="102" name="Google Shape;102;p13"/>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103" name="Google Shape;103;p13"/>
          <p:cNvPicPr preferRelativeResize="0"/>
          <p:nvPr/>
        </p:nvPicPr>
        <p:blipFill>
          <a:blip r:embed="rId3">
            <a:alphaModFix/>
          </a:blip>
          <a:stretch>
            <a:fillRect/>
          </a:stretch>
        </p:blipFill>
        <p:spPr>
          <a:xfrm>
            <a:off x="-718178" y="-894625"/>
            <a:ext cx="2675651" cy="2713550"/>
          </a:xfrm>
          <a:prstGeom prst="rect">
            <a:avLst/>
          </a:prstGeom>
          <a:noFill/>
          <a:ln>
            <a:noFill/>
          </a:ln>
        </p:spPr>
      </p:pic>
      <p:pic>
        <p:nvPicPr>
          <p:cNvPr id="104" name="Google Shape;104;p13"/>
          <p:cNvPicPr preferRelativeResize="0"/>
          <p:nvPr/>
        </p:nvPicPr>
        <p:blipFill>
          <a:blip r:embed="rId4">
            <a:alphaModFix/>
          </a:blip>
          <a:stretch>
            <a:fillRect/>
          </a:stretch>
        </p:blipFill>
        <p:spPr>
          <a:xfrm rot="5400000">
            <a:off x="6899409" y="-33970"/>
            <a:ext cx="4916874" cy="3637250"/>
          </a:xfrm>
          <a:prstGeom prst="rect">
            <a:avLst/>
          </a:prstGeom>
          <a:noFill/>
          <a:ln>
            <a:noFill/>
          </a:ln>
        </p:spPr>
      </p:pic>
      <p:pic>
        <p:nvPicPr>
          <p:cNvPr id="105" name="Google Shape;105;p13"/>
          <p:cNvPicPr preferRelativeResize="0"/>
          <p:nvPr/>
        </p:nvPicPr>
        <p:blipFill>
          <a:blip r:embed="rId3">
            <a:alphaModFix/>
          </a:blip>
          <a:stretch>
            <a:fillRect/>
          </a:stretch>
        </p:blipFill>
        <p:spPr>
          <a:xfrm rot="10800000" flipH="1">
            <a:off x="-754803" y="3380725"/>
            <a:ext cx="2675651" cy="2713550"/>
          </a:xfrm>
          <a:prstGeom prst="rect">
            <a:avLst/>
          </a:prstGeom>
          <a:noFill/>
          <a:ln>
            <a:noFill/>
          </a:ln>
        </p:spPr>
      </p:pic>
      <p:pic>
        <p:nvPicPr>
          <p:cNvPr id="106" name="Google Shape;106;p13"/>
          <p:cNvPicPr preferRelativeResize="0"/>
          <p:nvPr/>
        </p:nvPicPr>
        <p:blipFill>
          <a:blip r:embed="rId4">
            <a:alphaModFix/>
          </a:blip>
          <a:stretch>
            <a:fillRect/>
          </a:stretch>
        </p:blipFill>
        <p:spPr>
          <a:xfrm rot="5400000" flipH="1">
            <a:off x="6899409" y="1994105"/>
            <a:ext cx="4916874" cy="363725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4">
  <p:cSld name="TITLE_AND_BODY_1_1">
    <p:spTree>
      <p:nvGrpSpPr>
        <p:cNvPr id="1" name="Shape 155"/>
        <p:cNvGrpSpPr/>
        <p:nvPr/>
      </p:nvGrpSpPr>
      <p:grpSpPr>
        <a:xfrm>
          <a:off x="0" y="0"/>
          <a:ext cx="0" cy="0"/>
          <a:chOff x="0" y="0"/>
          <a:chExt cx="0" cy="0"/>
        </a:xfrm>
      </p:grpSpPr>
      <p:pic>
        <p:nvPicPr>
          <p:cNvPr id="156" name="Google Shape;156;p18"/>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157" name="Google Shape;157;p18"/>
          <p:cNvSpPr txBox="1">
            <a:spLocks noGrp="1"/>
          </p:cNvSpPr>
          <p:nvPr>
            <p:ph type="title"/>
          </p:nvPr>
        </p:nvSpPr>
        <p:spPr>
          <a:xfrm>
            <a:off x="1738700" y="1412551"/>
            <a:ext cx="5632500" cy="1624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0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8" name="Google Shape;158;p18"/>
          <p:cNvSpPr txBox="1">
            <a:spLocks noGrp="1"/>
          </p:cNvSpPr>
          <p:nvPr>
            <p:ph type="body" idx="1"/>
          </p:nvPr>
        </p:nvSpPr>
        <p:spPr>
          <a:xfrm>
            <a:off x="1755738" y="3022438"/>
            <a:ext cx="5632500" cy="7134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Font typeface="Montserrat"/>
              <a:buChar char="●"/>
              <a:defRPr sz="1600"/>
            </a:lvl1pPr>
            <a:lvl2pPr marL="914400" lvl="1" indent="-317500" rtl="0">
              <a:spcBef>
                <a:spcPts val="0"/>
              </a:spcBef>
              <a:spcAft>
                <a:spcPts val="0"/>
              </a:spcAft>
              <a:buSzPts val="1400"/>
              <a:buFont typeface="Montserrat"/>
              <a:buChar char="○"/>
              <a:defRPr>
                <a:latin typeface="Montserrat"/>
                <a:ea typeface="Montserrat"/>
                <a:cs typeface="Montserrat"/>
                <a:sym typeface="Montserrat"/>
              </a:defRPr>
            </a:lvl2pPr>
            <a:lvl3pPr marL="1371600" lvl="2" indent="-317500" rtl="0">
              <a:spcBef>
                <a:spcPts val="0"/>
              </a:spcBef>
              <a:spcAft>
                <a:spcPts val="0"/>
              </a:spcAft>
              <a:buSzPts val="1400"/>
              <a:buFont typeface="Montserrat"/>
              <a:buChar char="■"/>
              <a:defRPr>
                <a:latin typeface="Montserrat"/>
                <a:ea typeface="Montserrat"/>
                <a:cs typeface="Montserrat"/>
                <a:sym typeface="Montserrat"/>
              </a:defRPr>
            </a:lvl3pPr>
            <a:lvl4pPr marL="1828800" lvl="3" indent="-317500" rtl="0">
              <a:spcBef>
                <a:spcPts val="0"/>
              </a:spcBef>
              <a:spcAft>
                <a:spcPts val="0"/>
              </a:spcAft>
              <a:buSzPts val="1400"/>
              <a:buFont typeface="Montserrat"/>
              <a:buChar char="●"/>
              <a:defRPr>
                <a:latin typeface="Montserrat"/>
                <a:ea typeface="Montserrat"/>
                <a:cs typeface="Montserrat"/>
                <a:sym typeface="Montserrat"/>
              </a:defRPr>
            </a:lvl4pPr>
            <a:lvl5pPr marL="2286000" lvl="4" indent="-317500" rtl="0">
              <a:spcBef>
                <a:spcPts val="0"/>
              </a:spcBef>
              <a:spcAft>
                <a:spcPts val="0"/>
              </a:spcAft>
              <a:buSzPts val="1400"/>
              <a:buFont typeface="Montserrat"/>
              <a:buChar char="○"/>
              <a:defRPr>
                <a:latin typeface="Montserrat"/>
                <a:ea typeface="Montserrat"/>
                <a:cs typeface="Montserrat"/>
                <a:sym typeface="Montserrat"/>
              </a:defRPr>
            </a:lvl5pPr>
            <a:lvl6pPr marL="2743200" lvl="5" indent="-317500" rtl="0">
              <a:spcBef>
                <a:spcPts val="0"/>
              </a:spcBef>
              <a:spcAft>
                <a:spcPts val="0"/>
              </a:spcAft>
              <a:buSzPts val="1400"/>
              <a:buFont typeface="Montserrat"/>
              <a:buChar char="■"/>
              <a:defRPr>
                <a:latin typeface="Montserrat"/>
                <a:ea typeface="Montserrat"/>
                <a:cs typeface="Montserrat"/>
                <a:sym typeface="Montserrat"/>
              </a:defRPr>
            </a:lvl6pPr>
            <a:lvl7pPr marL="3200400" lvl="6" indent="-317500" rtl="0">
              <a:spcBef>
                <a:spcPts val="0"/>
              </a:spcBef>
              <a:spcAft>
                <a:spcPts val="0"/>
              </a:spcAft>
              <a:buSzPts val="1400"/>
              <a:buFont typeface="Montserrat"/>
              <a:buChar char="●"/>
              <a:defRPr>
                <a:latin typeface="Montserrat"/>
                <a:ea typeface="Montserrat"/>
                <a:cs typeface="Montserrat"/>
                <a:sym typeface="Montserrat"/>
              </a:defRPr>
            </a:lvl7pPr>
            <a:lvl8pPr marL="3657600" lvl="7" indent="-317500" rtl="0">
              <a:spcBef>
                <a:spcPts val="0"/>
              </a:spcBef>
              <a:spcAft>
                <a:spcPts val="0"/>
              </a:spcAft>
              <a:buSzPts val="1400"/>
              <a:buFont typeface="Montserrat"/>
              <a:buChar char="○"/>
              <a:defRPr>
                <a:latin typeface="Montserrat"/>
                <a:ea typeface="Montserrat"/>
                <a:cs typeface="Montserrat"/>
                <a:sym typeface="Montserrat"/>
              </a:defRPr>
            </a:lvl8pPr>
            <a:lvl9pPr marL="4114800" lvl="8" indent="-317500" rtl="0">
              <a:spcBef>
                <a:spcPts val="0"/>
              </a:spcBef>
              <a:spcAft>
                <a:spcPts val="0"/>
              </a:spcAft>
              <a:buSzPts val="1400"/>
              <a:buFont typeface="Montserrat"/>
              <a:buChar char="■"/>
              <a:defRPr>
                <a:latin typeface="Montserrat"/>
                <a:ea typeface="Montserrat"/>
                <a:cs typeface="Montserrat"/>
                <a:sym typeface="Montserrat"/>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87"/>
        <p:cNvGrpSpPr/>
        <p:nvPr/>
      </p:nvGrpSpPr>
      <p:grpSpPr>
        <a:xfrm>
          <a:off x="0" y="0"/>
          <a:ext cx="0" cy="0"/>
          <a:chOff x="0" y="0"/>
          <a:chExt cx="0" cy="0"/>
        </a:xfrm>
      </p:grpSpPr>
      <p:pic>
        <p:nvPicPr>
          <p:cNvPr id="188" name="Google Shape;188;p23"/>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189" name="Google Shape;189;p23"/>
          <p:cNvPicPr preferRelativeResize="0"/>
          <p:nvPr/>
        </p:nvPicPr>
        <p:blipFill>
          <a:blip r:embed="rId3">
            <a:alphaModFix/>
          </a:blip>
          <a:stretch>
            <a:fillRect/>
          </a:stretch>
        </p:blipFill>
        <p:spPr>
          <a:xfrm rot="2700000" flipH="1">
            <a:off x="-758087" y="-2108427"/>
            <a:ext cx="2323116" cy="5143505"/>
          </a:xfrm>
          <a:prstGeom prst="rect">
            <a:avLst/>
          </a:prstGeom>
          <a:noFill/>
          <a:ln>
            <a:noFill/>
          </a:ln>
        </p:spPr>
      </p:pic>
      <p:pic>
        <p:nvPicPr>
          <p:cNvPr id="190" name="Google Shape;190;p23"/>
          <p:cNvPicPr preferRelativeResize="0"/>
          <p:nvPr/>
        </p:nvPicPr>
        <p:blipFill>
          <a:blip r:embed="rId3">
            <a:alphaModFix/>
          </a:blip>
          <a:stretch>
            <a:fillRect/>
          </a:stretch>
        </p:blipFill>
        <p:spPr>
          <a:xfrm rot="-2700000">
            <a:off x="7450001" y="-2108427"/>
            <a:ext cx="2323116" cy="5143505"/>
          </a:xfrm>
          <a:prstGeom prst="rect">
            <a:avLst/>
          </a:prstGeom>
          <a:noFill/>
          <a:ln>
            <a:noFill/>
          </a:ln>
        </p:spPr>
      </p:pic>
      <p:sp>
        <p:nvSpPr>
          <p:cNvPr id="191" name="Google Shape;191;p23"/>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192" name="Google Shape;192;p23"/>
          <p:cNvPicPr preferRelativeResize="0"/>
          <p:nvPr/>
        </p:nvPicPr>
        <p:blipFill>
          <a:blip r:embed="rId4">
            <a:alphaModFix/>
          </a:blip>
          <a:stretch>
            <a:fillRect/>
          </a:stretch>
        </p:blipFill>
        <p:spPr>
          <a:xfrm rot="10800000" flipH="1">
            <a:off x="-929628" y="3458050"/>
            <a:ext cx="2675651" cy="2713550"/>
          </a:xfrm>
          <a:prstGeom prst="rect">
            <a:avLst/>
          </a:prstGeom>
          <a:noFill/>
          <a:ln>
            <a:noFill/>
          </a:ln>
        </p:spPr>
      </p:pic>
      <p:pic>
        <p:nvPicPr>
          <p:cNvPr id="193" name="Google Shape;193;p23"/>
          <p:cNvPicPr preferRelativeResize="0"/>
          <p:nvPr/>
        </p:nvPicPr>
        <p:blipFill>
          <a:blip r:embed="rId4">
            <a:alphaModFix/>
          </a:blip>
          <a:stretch>
            <a:fillRect/>
          </a:stretch>
        </p:blipFill>
        <p:spPr>
          <a:xfrm rot="10800000">
            <a:off x="7397922" y="3458050"/>
            <a:ext cx="2675651" cy="2713550"/>
          </a:xfrm>
          <a:prstGeom prst="rect">
            <a:avLst/>
          </a:prstGeom>
          <a:noFill/>
          <a:ln>
            <a:noFill/>
          </a:ln>
        </p:spPr>
      </p:pic>
      <p:pic>
        <p:nvPicPr>
          <p:cNvPr id="194" name="Google Shape;194;p23"/>
          <p:cNvPicPr preferRelativeResize="0"/>
          <p:nvPr/>
        </p:nvPicPr>
        <p:blipFill>
          <a:blip r:embed="rId5">
            <a:alphaModFix/>
          </a:blip>
          <a:stretch>
            <a:fillRect/>
          </a:stretch>
        </p:blipFill>
        <p:spPr>
          <a:xfrm rot="-2699997" flipH="1">
            <a:off x="-1501425" y="-668061"/>
            <a:ext cx="4400439" cy="2595571"/>
          </a:xfrm>
          <a:prstGeom prst="rect">
            <a:avLst/>
          </a:prstGeom>
          <a:noFill/>
          <a:ln>
            <a:noFill/>
          </a:ln>
        </p:spPr>
      </p:pic>
      <p:pic>
        <p:nvPicPr>
          <p:cNvPr id="195" name="Google Shape;195;p23"/>
          <p:cNvPicPr preferRelativeResize="0"/>
          <p:nvPr/>
        </p:nvPicPr>
        <p:blipFill>
          <a:blip r:embed="rId5">
            <a:alphaModFix/>
          </a:blip>
          <a:stretch>
            <a:fillRect/>
          </a:stretch>
        </p:blipFill>
        <p:spPr>
          <a:xfrm rot="2699997">
            <a:off x="6116016" y="-668061"/>
            <a:ext cx="4400439" cy="259557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196"/>
        <p:cNvGrpSpPr/>
        <p:nvPr/>
      </p:nvGrpSpPr>
      <p:grpSpPr>
        <a:xfrm>
          <a:off x="0" y="0"/>
          <a:ext cx="0" cy="0"/>
          <a:chOff x="0" y="0"/>
          <a:chExt cx="0" cy="0"/>
        </a:xfrm>
      </p:grpSpPr>
      <p:sp>
        <p:nvSpPr>
          <p:cNvPr id="197" name="Google Shape;197;p24"/>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8">
  <p:cSld name="TITLE_ONLY_8">
    <p:spTree>
      <p:nvGrpSpPr>
        <p:cNvPr id="1" name="Shape 232"/>
        <p:cNvGrpSpPr/>
        <p:nvPr/>
      </p:nvGrpSpPr>
      <p:grpSpPr>
        <a:xfrm>
          <a:off x="0" y="0"/>
          <a:ext cx="0" cy="0"/>
          <a:chOff x="0" y="0"/>
          <a:chExt cx="0" cy="0"/>
        </a:xfrm>
      </p:grpSpPr>
      <p:pic>
        <p:nvPicPr>
          <p:cNvPr id="233" name="Google Shape;233;p30"/>
          <p:cNvPicPr preferRelativeResize="0"/>
          <p:nvPr/>
        </p:nvPicPr>
        <p:blipFill>
          <a:blip r:embed="rId2">
            <a:alphaModFix/>
          </a:blip>
          <a:stretch>
            <a:fillRect/>
          </a:stretch>
        </p:blipFill>
        <p:spPr>
          <a:xfrm>
            <a:off x="-1" y="-361900"/>
            <a:ext cx="9144003" cy="6518663"/>
          </a:xfrm>
          <a:prstGeom prst="rect">
            <a:avLst/>
          </a:prstGeom>
          <a:noFill/>
          <a:ln>
            <a:noFill/>
          </a:ln>
        </p:spPr>
      </p:pic>
      <p:pic>
        <p:nvPicPr>
          <p:cNvPr id="234" name="Google Shape;234;p30"/>
          <p:cNvPicPr preferRelativeResize="0"/>
          <p:nvPr/>
        </p:nvPicPr>
        <p:blipFill>
          <a:blip r:embed="rId3">
            <a:alphaModFix/>
          </a:blip>
          <a:stretch>
            <a:fillRect/>
          </a:stretch>
        </p:blipFill>
        <p:spPr>
          <a:xfrm rot="2699998" flipH="1">
            <a:off x="5237862" y="-958278"/>
            <a:ext cx="6530725" cy="4831102"/>
          </a:xfrm>
          <a:prstGeom prst="rect">
            <a:avLst/>
          </a:prstGeom>
          <a:noFill/>
          <a:ln>
            <a:noFill/>
          </a:ln>
        </p:spPr>
      </p:pic>
      <p:sp>
        <p:nvSpPr>
          <p:cNvPr id="235" name="Google Shape;235;p30"/>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236" name="Google Shape;236;p30"/>
          <p:cNvPicPr preferRelativeResize="0"/>
          <p:nvPr/>
        </p:nvPicPr>
        <p:blipFill>
          <a:blip r:embed="rId4">
            <a:alphaModFix/>
          </a:blip>
          <a:stretch>
            <a:fillRect/>
          </a:stretch>
        </p:blipFill>
        <p:spPr>
          <a:xfrm rot="10800000" flipH="1">
            <a:off x="-875853" y="3408775"/>
            <a:ext cx="2675651" cy="271355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1">
  <p:cSld name="CUSTOM_3_1_4_2_1">
    <p:spTree>
      <p:nvGrpSpPr>
        <p:cNvPr id="1" name="Shape 302"/>
        <p:cNvGrpSpPr/>
        <p:nvPr/>
      </p:nvGrpSpPr>
      <p:grpSpPr>
        <a:xfrm>
          <a:off x="0" y="0"/>
          <a:ext cx="0" cy="0"/>
          <a:chOff x="0" y="0"/>
          <a:chExt cx="0" cy="0"/>
        </a:xfrm>
      </p:grpSpPr>
      <p:pic>
        <p:nvPicPr>
          <p:cNvPr id="303" name="Google Shape;303;p36"/>
          <p:cNvPicPr preferRelativeResize="0"/>
          <p:nvPr/>
        </p:nvPicPr>
        <p:blipFill>
          <a:blip r:embed="rId2">
            <a:alphaModFix/>
          </a:blip>
          <a:stretch>
            <a:fillRect/>
          </a:stretch>
        </p:blipFill>
        <p:spPr>
          <a:xfrm>
            <a:off x="-1" y="-361900"/>
            <a:ext cx="9144003" cy="6518663"/>
          </a:xfrm>
          <a:prstGeom prst="rect">
            <a:avLst/>
          </a:prstGeom>
          <a:noFill/>
          <a:ln>
            <a:noFill/>
          </a:ln>
        </p:spPr>
      </p:pic>
      <p:sp>
        <p:nvSpPr>
          <p:cNvPr id="304" name="Google Shape;304;p36"/>
          <p:cNvSpPr txBox="1">
            <a:spLocks noGrp="1"/>
          </p:cNvSpPr>
          <p:nvPr>
            <p:ph type="subTitle" idx="1"/>
          </p:nvPr>
        </p:nvSpPr>
        <p:spPr>
          <a:xfrm>
            <a:off x="2146350" y="1634754"/>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05" name="Google Shape;305;p36"/>
          <p:cNvSpPr txBox="1">
            <a:spLocks noGrp="1"/>
          </p:cNvSpPr>
          <p:nvPr>
            <p:ph type="subTitle" idx="2"/>
          </p:nvPr>
        </p:nvSpPr>
        <p:spPr>
          <a:xfrm>
            <a:off x="2146338" y="22565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06" name="Google Shape;306;p36"/>
          <p:cNvSpPr txBox="1">
            <a:spLocks noGrp="1"/>
          </p:cNvSpPr>
          <p:nvPr>
            <p:ph type="subTitle" idx="3"/>
          </p:nvPr>
        </p:nvSpPr>
        <p:spPr>
          <a:xfrm>
            <a:off x="2146350" y="3119753"/>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07" name="Google Shape;307;p36"/>
          <p:cNvSpPr txBox="1">
            <a:spLocks noGrp="1"/>
          </p:cNvSpPr>
          <p:nvPr>
            <p:ph type="subTitle" idx="4"/>
          </p:nvPr>
        </p:nvSpPr>
        <p:spPr>
          <a:xfrm>
            <a:off x="2146338" y="374156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08" name="Google Shape;308;p36"/>
          <p:cNvSpPr txBox="1">
            <a:spLocks noGrp="1"/>
          </p:cNvSpPr>
          <p:nvPr>
            <p:ph type="subTitle" idx="5"/>
          </p:nvPr>
        </p:nvSpPr>
        <p:spPr>
          <a:xfrm>
            <a:off x="6257579" y="1634754"/>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09" name="Google Shape;309;p36"/>
          <p:cNvSpPr txBox="1">
            <a:spLocks noGrp="1"/>
          </p:cNvSpPr>
          <p:nvPr>
            <p:ph type="subTitle" idx="6"/>
          </p:nvPr>
        </p:nvSpPr>
        <p:spPr>
          <a:xfrm>
            <a:off x="6257575" y="225651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10" name="Google Shape;310;p36"/>
          <p:cNvSpPr txBox="1">
            <a:spLocks noGrp="1"/>
          </p:cNvSpPr>
          <p:nvPr>
            <p:ph type="subTitle" idx="7"/>
          </p:nvPr>
        </p:nvSpPr>
        <p:spPr>
          <a:xfrm>
            <a:off x="6257579" y="3119753"/>
            <a:ext cx="2173200" cy="6891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None/>
              <a:defRPr>
                <a:solidFill>
                  <a:schemeClr val="accent1"/>
                </a:solidFill>
                <a:latin typeface="Aldrich"/>
                <a:ea typeface="Aldrich"/>
                <a:cs typeface="Aldrich"/>
                <a:sym typeface="Aldrich"/>
              </a:defRPr>
            </a:lvl1pPr>
            <a:lvl2pPr lvl="1" rtl="0">
              <a:lnSpc>
                <a:spcPct val="100000"/>
              </a:lnSpc>
              <a:spcBef>
                <a:spcPts val="0"/>
              </a:spcBef>
              <a:spcAft>
                <a:spcPts val="0"/>
              </a:spcAft>
              <a:buNone/>
              <a:defRPr>
                <a:solidFill>
                  <a:schemeClr val="accent1"/>
                </a:solidFill>
                <a:latin typeface="Aldrich"/>
                <a:ea typeface="Aldrich"/>
                <a:cs typeface="Aldrich"/>
                <a:sym typeface="Aldrich"/>
              </a:defRPr>
            </a:lvl2pPr>
            <a:lvl3pPr lvl="2" rtl="0">
              <a:lnSpc>
                <a:spcPct val="100000"/>
              </a:lnSpc>
              <a:spcBef>
                <a:spcPts val="0"/>
              </a:spcBef>
              <a:spcAft>
                <a:spcPts val="0"/>
              </a:spcAft>
              <a:buNone/>
              <a:defRPr>
                <a:solidFill>
                  <a:schemeClr val="accent1"/>
                </a:solidFill>
                <a:latin typeface="Aldrich"/>
                <a:ea typeface="Aldrich"/>
                <a:cs typeface="Aldrich"/>
                <a:sym typeface="Aldrich"/>
              </a:defRPr>
            </a:lvl3pPr>
            <a:lvl4pPr lvl="3" rtl="0">
              <a:lnSpc>
                <a:spcPct val="100000"/>
              </a:lnSpc>
              <a:spcBef>
                <a:spcPts val="0"/>
              </a:spcBef>
              <a:spcAft>
                <a:spcPts val="0"/>
              </a:spcAft>
              <a:buNone/>
              <a:defRPr>
                <a:solidFill>
                  <a:schemeClr val="accent1"/>
                </a:solidFill>
                <a:latin typeface="Aldrich"/>
                <a:ea typeface="Aldrich"/>
                <a:cs typeface="Aldrich"/>
                <a:sym typeface="Aldrich"/>
              </a:defRPr>
            </a:lvl4pPr>
            <a:lvl5pPr lvl="4" rtl="0">
              <a:lnSpc>
                <a:spcPct val="100000"/>
              </a:lnSpc>
              <a:spcBef>
                <a:spcPts val="0"/>
              </a:spcBef>
              <a:spcAft>
                <a:spcPts val="0"/>
              </a:spcAft>
              <a:buNone/>
              <a:defRPr>
                <a:solidFill>
                  <a:schemeClr val="accent1"/>
                </a:solidFill>
                <a:latin typeface="Aldrich"/>
                <a:ea typeface="Aldrich"/>
                <a:cs typeface="Aldrich"/>
                <a:sym typeface="Aldrich"/>
              </a:defRPr>
            </a:lvl5pPr>
            <a:lvl6pPr lvl="5" rtl="0">
              <a:lnSpc>
                <a:spcPct val="100000"/>
              </a:lnSpc>
              <a:spcBef>
                <a:spcPts val="0"/>
              </a:spcBef>
              <a:spcAft>
                <a:spcPts val="0"/>
              </a:spcAft>
              <a:buNone/>
              <a:defRPr>
                <a:solidFill>
                  <a:schemeClr val="accent1"/>
                </a:solidFill>
                <a:latin typeface="Aldrich"/>
                <a:ea typeface="Aldrich"/>
                <a:cs typeface="Aldrich"/>
                <a:sym typeface="Aldrich"/>
              </a:defRPr>
            </a:lvl6pPr>
            <a:lvl7pPr lvl="6" rtl="0">
              <a:lnSpc>
                <a:spcPct val="100000"/>
              </a:lnSpc>
              <a:spcBef>
                <a:spcPts val="0"/>
              </a:spcBef>
              <a:spcAft>
                <a:spcPts val="0"/>
              </a:spcAft>
              <a:buNone/>
              <a:defRPr>
                <a:solidFill>
                  <a:schemeClr val="accent1"/>
                </a:solidFill>
                <a:latin typeface="Aldrich"/>
                <a:ea typeface="Aldrich"/>
                <a:cs typeface="Aldrich"/>
                <a:sym typeface="Aldrich"/>
              </a:defRPr>
            </a:lvl7pPr>
            <a:lvl8pPr lvl="7" rtl="0">
              <a:lnSpc>
                <a:spcPct val="100000"/>
              </a:lnSpc>
              <a:spcBef>
                <a:spcPts val="0"/>
              </a:spcBef>
              <a:spcAft>
                <a:spcPts val="0"/>
              </a:spcAft>
              <a:buNone/>
              <a:defRPr>
                <a:solidFill>
                  <a:schemeClr val="accent1"/>
                </a:solidFill>
                <a:latin typeface="Aldrich"/>
                <a:ea typeface="Aldrich"/>
                <a:cs typeface="Aldrich"/>
                <a:sym typeface="Aldrich"/>
              </a:defRPr>
            </a:lvl8pPr>
            <a:lvl9pPr lvl="8" rtl="0">
              <a:lnSpc>
                <a:spcPct val="100000"/>
              </a:lnSpc>
              <a:spcBef>
                <a:spcPts val="0"/>
              </a:spcBef>
              <a:spcAft>
                <a:spcPts val="0"/>
              </a:spcAft>
              <a:buNone/>
              <a:defRPr>
                <a:solidFill>
                  <a:schemeClr val="accent1"/>
                </a:solidFill>
                <a:latin typeface="Aldrich"/>
                <a:ea typeface="Aldrich"/>
                <a:cs typeface="Aldrich"/>
                <a:sym typeface="Aldrich"/>
              </a:defRPr>
            </a:lvl9pPr>
          </a:lstStyle>
          <a:p>
            <a:endParaRPr/>
          </a:p>
        </p:txBody>
      </p:sp>
      <p:sp>
        <p:nvSpPr>
          <p:cNvPr id="311" name="Google Shape;311;p36"/>
          <p:cNvSpPr txBox="1">
            <a:spLocks noGrp="1"/>
          </p:cNvSpPr>
          <p:nvPr>
            <p:ph type="subTitle" idx="8"/>
          </p:nvPr>
        </p:nvSpPr>
        <p:spPr>
          <a:xfrm>
            <a:off x="6257575" y="3741562"/>
            <a:ext cx="2173200" cy="52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0"/>
              </a:spcBef>
              <a:spcAft>
                <a:spcPts val="0"/>
              </a:spcAft>
              <a:buNone/>
              <a:defRPr sz="1400"/>
            </a:lvl2pPr>
            <a:lvl3pPr lvl="2" rtl="0">
              <a:lnSpc>
                <a:spcPct val="100000"/>
              </a:lnSpc>
              <a:spcBef>
                <a:spcPts val="0"/>
              </a:spcBef>
              <a:spcAft>
                <a:spcPts val="0"/>
              </a:spcAft>
              <a:buNone/>
              <a:defRPr sz="1400"/>
            </a:lvl3pPr>
            <a:lvl4pPr lvl="3" rtl="0">
              <a:lnSpc>
                <a:spcPct val="100000"/>
              </a:lnSpc>
              <a:spcBef>
                <a:spcPts val="0"/>
              </a:spcBef>
              <a:spcAft>
                <a:spcPts val="0"/>
              </a:spcAft>
              <a:buNone/>
              <a:defRPr sz="1400"/>
            </a:lvl4pPr>
            <a:lvl5pPr lvl="4" rtl="0">
              <a:lnSpc>
                <a:spcPct val="100000"/>
              </a:lnSpc>
              <a:spcBef>
                <a:spcPts val="0"/>
              </a:spcBef>
              <a:spcAft>
                <a:spcPts val="0"/>
              </a:spcAft>
              <a:buNone/>
              <a:defRPr sz="1400"/>
            </a:lvl5pPr>
            <a:lvl6pPr lvl="5" rtl="0">
              <a:lnSpc>
                <a:spcPct val="100000"/>
              </a:lnSpc>
              <a:spcBef>
                <a:spcPts val="0"/>
              </a:spcBef>
              <a:spcAft>
                <a:spcPts val="0"/>
              </a:spcAft>
              <a:buNone/>
              <a:defRPr sz="1400"/>
            </a:lvl6pPr>
            <a:lvl7pPr lvl="6" rtl="0">
              <a:lnSpc>
                <a:spcPct val="100000"/>
              </a:lnSpc>
              <a:spcBef>
                <a:spcPts val="0"/>
              </a:spcBef>
              <a:spcAft>
                <a:spcPts val="0"/>
              </a:spcAft>
              <a:buNone/>
              <a:defRPr sz="1400"/>
            </a:lvl7pPr>
            <a:lvl8pPr lvl="7" rtl="0">
              <a:lnSpc>
                <a:spcPct val="100000"/>
              </a:lnSpc>
              <a:spcBef>
                <a:spcPts val="0"/>
              </a:spcBef>
              <a:spcAft>
                <a:spcPts val="0"/>
              </a:spcAft>
              <a:buNone/>
              <a:defRPr sz="1400"/>
            </a:lvl8pPr>
            <a:lvl9pPr lvl="8" rtl="0">
              <a:lnSpc>
                <a:spcPct val="100000"/>
              </a:lnSpc>
              <a:spcBef>
                <a:spcPts val="0"/>
              </a:spcBef>
              <a:spcAft>
                <a:spcPts val="0"/>
              </a:spcAft>
              <a:buNone/>
              <a:defRPr sz="1400"/>
            </a:lvl9pPr>
          </a:lstStyle>
          <a:p>
            <a:endParaRPr/>
          </a:p>
        </p:txBody>
      </p:sp>
      <p:sp>
        <p:nvSpPr>
          <p:cNvPr id="312" name="Google Shape;312;p3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Abhaya Libre"/>
              <a:buNone/>
              <a:defRPr>
                <a:solidFill>
                  <a:schemeClr val="accent3"/>
                </a:solidFill>
              </a:defRPr>
            </a:lvl1pPr>
            <a:lvl2pPr lvl="1"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2pPr>
            <a:lvl3pPr lvl="2"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3pPr>
            <a:lvl4pPr lvl="3"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4pPr>
            <a:lvl5pPr lvl="4"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5pPr>
            <a:lvl6pPr lvl="5"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6pPr>
            <a:lvl7pPr lvl="6"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7pPr>
            <a:lvl8pPr lvl="7"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8pPr>
            <a:lvl9pPr lvl="8" rtl="0">
              <a:spcBef>
                <a:spcPts val="0"/>
              </a:spcBef>
              <a:spcAft>
                <a:spcPts val="0"/>
              </a:spcAft>
              <a:buClr>
                <a:schemeClr val="dk1"/>
              </a:buClr>
              <a:buSzPts val="3500"/>
              <a:buFont typeface="Abhaya Libre"/>
              <a:buNone/>
              <a:defRPr sz="3500">
                <a:solidFill>
                  <a:schemeClr val="dk1"/>
                </a:solidFill>
                <a:latin typeface="Abhaya Libre"/>
                <a:ea typeface="Abhaya Libre"/>
                <a:cs typeface="Abhaya Libre"/>
                <a:sym typeface="Abhaya Libre"/>
              </a:defRPr>
            </a:lvl9pPr>
          </a:lstStyle>
          <a:p>
            <a:endParaRPr/>
          </a:p>
        </p:txBody>
      </p:sp>
      <p:pic>
        <p:nvPicPr>
          <p:cNvPr id="313" name="Google Shape;313;p36"/>
          <p:cNvPicPr preferRelativeResize="0"/>
          <p:nvPr/>
        </p:nvPicPr>
        <p:blipFill>
          <a:blip r:embed="rId3">
            <a:alphaModFix/>
          </a:blip>
          <a:stretch>
            <a:fillRect/>
          </a:stretch>
        </p:blipFill>
        <p:spPr>
          <a:xfrm rot="8100000" flipH="1">
            <a:off x="3234144" y="3926648"/>
            <a:ext cx="2675653" cy="271355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04651"/>
            </a:gs>
            <a:gs pos="100000">
              <a:srgbClr val="000607"/>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1pPr>
            <a:lvl2pPr lvl="1"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2pPr>
            <a:lvl3pPr lvl="2"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3pPr>
            <a:lvl4pPr lvl="3"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4pPr>
            <a:lvl5pPr lvl="4"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5pPr>
            <a:lvl6pPr lvl="5"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6pPr>
            <a:lvl7pPr lvl="6"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7pPr>
            <a:lvl8pPr lvl="7"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8pPr>
            <a:lvl9pPr lvl="8" rtl="0">
              <a:spcBef>
                <a:spcPts val="0"/>
              </a:spcBef>
              <a:spcAft>
                <a:spcPts val="0"/>
              </a:spcAft>
              <a:buClr>
                <a:schemeClr val="lt1"/>
              </a:buClr>
              <a:buSzPts val="2800"/>
              <a:buFont typeface="Aldrich"/>
              <a:buNone/>
              <a:defRPr sz="2800" b="1">
                <a:solidFill>
                  <a:schemeClr val="lt1"/>
                </a:solidFill>
                <a:latin typeface="Aldrich"/>
                <a:ea typeface="Aldrich"/>
                <a:cs typeface="Aldrich"/>
                <a:sym typeface="Aldrich"/>
              </a:defRPr>
            </a:lvl9pPr>
          </a:lstStyle>
          <a:p>
            <a:endParaRPr/>
          </a:p>
        </p:txBody>
      </p:sp>
      <p:sp>
        <p:nvSpPr>
          <p:cNvPr id="7" name="Google Shape;7;p1"/>
          <p:cNvSpPr txBox="1">
            <a:spLocks noGrp="1"/>
          </p:cNvSpPr>
          <p:nvPr>
            <p:ph type="body" idx="1"/>
          </p:nvPr>
        </p:nvSpPr>
        <p:spPr>
          <a:xfrm>
            <a:off x="713225" y="1246950"/>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Advent Pro Medium"/>
              <a:buChar char="●"/>
              <a:defRPr sz="1800">
                <a:solidFill>
                  <a:schemeClr val="lt1"/>
                </a:solidFill>
                <a:latin typeface="Advent Pro Medium"/>
                <a:ea typeface="Advent Pro Medium"/>
                <a:cs typeface="Advent Pro Medium"/>
                <a:sym typeface="Advent Pro Medium"/>
              </a:defRPr>
            </a:lvl1pPr>
            <a:lvl2pPr marL="914400" lvl="1"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2pPr>
            <a:lvl3pPr marL="1371600" lvl="2"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3pPr>
            <a:lvl4pPr marL="1828800" lvl="3"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4pPr>
            <a:lvl5pPr marL="2286000" lvl="4"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5pPr>
            <a:lvl6pPr marL="2743200" lvl="5"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6pPr>
            <a:lvl7pPr marL="3200400" lvl="6"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7pPr>
            <a:lvl8pPr marL="3657600" lvl="7"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8pPr>
            <a:lvl9pPr marL="4114800" lvl="8" indent="-317500">
              <a:lnSpc>
                <a:spcPct val="100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5" r:id="rId2"/>
    <p:sldLayoutId id="2147483658" r:id="rId3"/>
    <p:sldLayoutId id="2147483659" r:id="rId4"/>
    <p:sldLayoutId id="2147483664" r:id="rId5"/>
    <p:sldLayoutId id="2147483669" r:id="rId6"/>
    <p:sldLayoutId id="2147483670" r:id="rId7"/>
    <p:sldLayoutId id="2147483676" r:id="rId8"/>
    <p:sldLayoutId id="2147483682" r:id="rId9"/>
    <p:sldLayoutId id="2147483685" r:id="rId10"/>
    <p:sldLayoutId id="2147483686" r:id="rId11"/>
    <p:sldLayoutId id="214748368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pos="5311">
          <p15:clr>
            <a:srgbClr val="EA4335"/>
          </p15:clr>
        </p15:guide>
        <p15:guide id="4" orient="horz" pos="2903">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hyperlink" Target="mailto:pratikyawalkar5263@gmail.com" TargetMode="External"/><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hyperlink" Target="https://react-portfolio-final-delta.vercel.app/"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udemy.com/course/relational-database-design/learn/lecture/1674946#overview" TargetMode="External"/><Relationship Id="rId2" Type="http://schemas.openxmlformats.org/officeDocument/2006/relationships/hyperlink" Target="https://www.udemy.com/course/csharp-tutorial-for-beginners/" TargetMode="External"/><Relationship Id="rId1" Type="http://schemas.openxmlformats.org/officeDocument/2006/relationships/slideLayout" Target="../slideLayouts/slideLayout6.xml"/><Relationship Id="rId5" Type="http://schemas.openxmlformats.org/officeDocument/2006/relationships/hyperlink" Target="https://www.udemy.com/course/csharp-advanced/" TargetMode="External"/><Relationship Id="rId4" Type="http://schemas.openxmlformats.org/officeDocument/2006/relationships/hyperlink" Target="https://www.udemy.com/course/csharp-intermediate-classes-interfaces-and-oo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4651"/>
            </a:gs>
            <a:gs pos="100000">
              <a:srgbClr val="000607"/>
            </a:gs>
          </a:gsLst>
          <a:path path="circle">
            <a:fillToRect l="50000" t="50000" r="50000" b="50000"/>
          </a:path>
          <a:tileRect/>
        </a:gradFill>
        <a:effectLst/>
      </p:bgPr>
    </p:bg>
    <p:spTree>
      <p:nvGrpSpPr>
        <p:cNvPr id="1" name="Shape 385"/>
        <p:cNvGrpSpPr/>
        <p:nvPr/>
      </p:nvGrpSpPr>
      <p:grpSpPr>
        <a:xfrm>
          <a:off x="0" y="0"/>
          <a:ext cx="0" cy="0"/>
          <a:chOff x="0" y="0"/>
          <a:chExt cx="0" cy="0"/>
        </a:xfrm>
      </p:grpSpPr>
      <p:pic>
        <p:nvPicPr>
          <p:cNvPr id="386" name="Google Shape;386;p45"/>
          <p:cNvPicPr preferRelativeResize="0"/>
          <p:nvPr/>
        </p:nvPicPr>
        <p:blipFill>
          <a:blip r:embed="rId3">
            <a:alphaModFix/>
          </a:blip>
          <a:stretch>
            <a:fillRect/>
          </a:stretch>
        </p:blipFill>
        <p:spPr>
          <a:xfrm>
            <a:off x="-2535326" y="-494763"/>
            <a:ext cx="5093874" cy="6133023"/>
          </a:xfrm>
          <a:prstGeom prst="rect">
            <a:avLst/>
          </a:prstGeom>
          <a:noFill/>
          <a:ln>
            <a:noFill/>
          </a:ln>
        </p:spPr>
      </p:pic>
      <p:pic>
        <p:nvPicPr>
          <p:cNvPr id="387" name="Google Shape;387;p45"/>
          <p:cNvPicPr preferRelativeResize="0"/>
          <p:nvPr/>
        </p:nvPicPr>
        <p:blipFill>
          <a:blip r:embed="rId4">
            <a:alphaModFix/>
          </a:blip>
          <a:stretch>
            <a:fillRect/>
          </a:stretch>
        </p:blipFill>
        <p:spPr>
          <a:xfrm rot="10800000" flipH="1">
            <a:off x="1354059" y="3508750"/>
            <a:ext cx="6184100" cy="3647650"/>
          </a:xfrm>
          <a:prstGeom prst="rect">
            <a:avLst/>
          </a:prstGeom>
          <a:noFill/>
          <a:ln>
            <a:noFill/>
          </a:ln>
        </p:spPr>
      </p:pic>
      <p:pic>
        <p:nvPicPr>
          <p:cNvPr id="388" name="Google Shape;388;p45"/>
          <p:cNvPicPr preferRelativeResize="0"/>
          <p:nvPr/>
        </p:nvPicPr>
        <p:blipFill>
          <a:blip r:embed="rId3">
            <a:alphaModFix/>
          </a:blip>
          <a:stretch>
            <a:fillRect/>
          </a:stretch>
        </p:blipFill>
        <p:spPr>
          <a:xfrm rot="10800000">
            <a:off x="6402124" y="-399600"/>
            <a:ext cx="5093874" cy="6133023"/>
          </a:xfrm>
          <a:prstGeom prst="rect">
            <a:avLst/>
          </a:prstGeom>
          <a:noFill/>
          <a:ln>
            <a:noFill/>
          </a:ln>
        </p:spPr>
      </p:pic>
      <p:pic>
        <p:nvPicPr>
          <p:cNvPr id="389" name="Google Shape;389;p45"/>
          <p:cNvPicPr preferRelativeResize="0"/>
          <p:nvPr/>
        </p:nvPicPr>
        <p:blipFill>
          <a:blip r:embed="rId4">
            <a:alphaModFix/>
          </a:blip>
          <a:stretch>
            <a:fillRect/>
          </a:stretch>
        </p:blipFill>
        <p:spPr>
          <a:xfrm>
            <a:off x="1289625" y="-2120444"/>
            <a:ext cx="6184100" cy="3647644"/>
          </a:xfrm>
          <a:prstGeom prst="rect">
            <a:avLst/>
          </a:prstGeom>
          <a:noFill/>
          <a:ln>
            <a:noFill/>
          </a:ln>
        </p:spPr>
      </p:pic>
      <p:sp>
        <p:nvSpPr>
          <p:cNvPr id="390" name="Google Shape;390;p45"/>
          <p:cNvSpPr txBox="1">
            <a:spLocks noGrp="1"/>
          </p:cNvSpPr>
          <p:nvPr>
            <p:ph type="ctrTitle"/>
          </p:nvPr>
        </p:nvSpPr>
        <p:spPr>
          <a:xfrm>
            <a:off x="2519482" y="445850"/>
            <a:ext cx="4026900" cy="23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600" dirty="0">
                <a:solidFill>
                  <a:srgbClr val="FFFFFF"/>
                </a:solidFill>
              </a:rPr>
              <a:t>Internship Status PPT</a:t>
            </a:r>
            <a:r>
              <a:rPr lang="en" sz="4800" dirty="0">
                <a:solidFill>
                  <a:srgbClr val="FFFFFF"/>
                </a:solidFill>
              </a:rPr>
              <a:t> </a:t>
            </a:r>
            <a:endParaRPr sz="4800" dirty="0">
              <a:solidFill>
                <a:srgbClr val="FFFFFF"/>
              </a:solidFill>
            </a:endParaRPr>
          </a:p>
          <a:p>
            <a:pPr marL="0" lvl="0" indent="0" algn="ctr" rtl="0">
              <a:spcBef>
                <a:spcPts val="200"/>
              </a:spcBef>
              <a:spcAft>
                <a:spcPts val="200"/>
              </a:spcAft>
              <a:buNone/>
            </a:pPr>
            <a:r>
              <a:rPr lang="en" sz="4900" dirty="0">
                <a:solidFill>
                  <a:schemeClr val="accent1"/>
                </a:solidFill>
              </a:rPr>
              <a:t>(III)</a:t>
            </a:r>
            <a:endParaRPr sz="4900" dirty="0">
              <a:solidFill>
                <a:schemeClr val="accent1"/>
              </a:solidFill>
            </a:endParaRPr>
          </a:p>
        </p:txBody>
      </p:sp>
      <p:sp>
        <p:nvSpPr>
          <p:cNvPr id="391" name="Google Shape;391;p45"/>
          <p:cNvSpPr txBox="1">
            <a:spLocks noGrp="1"/>
          </p:cNvSpPr>
          <p:nvPr>
            <p:ph type="subTitle" idx="1"/>
          </p:nvPr>
        </p:nvSpPr>
        <p:spPr>
          <a:xfrm>
            <a:off x="2663739" y="3829800"/>
            <a:ext cx="4026900" cy="435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Internship guide: Dr. </a:t>
            </a:r>
            <a:r>
              <a:rPr lang="en-US" dirty="0" err="1"/>
              <a:t>Shubhangi</a:t>
            </a:r>
            <a:r>
              <a:rPr lang="en-US" dirty="0"/>
              <a:t> </a:t>
            </a:r>
            <a:r>
              <a:rPr lang="en-US" dirty="0" err="1"/>
              <a:t>Neware</a:t>
            </a:r>
            <a:endParaRPr lang="en-US" dirty="0"/>
          </a:p>
          <a:p>
            <a:pPr marL="0" lvl="0" indent="0" algn="ctr" rtl="0">
              <a:spcBef>
                <a:spcPts val="0"/>
              </a:spcBef>
              <a:spcAft>
                <a:spcPts val="0"/>
              </a:spcAft>
              <a:buNone/>
            </a:pPr>
            <a:endParaRPr lang="en-US" dirty="0"/>
          </a:p>
          <a:p>
            <a:pPr marL="0" lvl="0" indent="0" algn="ctr" rtl="0">
              <a:spcBef>
                <a:spcPts val="0"/>
              </a:spcBef>
              <a:spcAft>
                <a:spcPts val="0"/>
              </a:spcAft>
              <a:buNone/>
            </a:pPr>
            <a:r>
              <a:rPr lang="en" dirty="0"/>
              <a:t>By : Pratik Yuvraj Yawalkar,</a:t>
            </a:r>
          </a:p>
          <a:p>
            <a:pPr marL="0" lvl="0" indent="0" algn="ctr" rtl="0">
              <a:spcBef>
                <a:spcPts val="0"/>
              </a:spcBef>
              <a:spcAft>
                <a:spcPts val="0"/>
              </a:spcAft>
              <a:buNone/>
            </a:pPr>
            <a:r>
              <a:rPr lang="en" dirty="0"/>
              <a:t>Section A, First Shift, CSE,</a:t>
            </a:r>
          </a:p>
          <a:p>
            <a:pPr marL="0" lvl="0" indent="0" algn="ctr" rtl="0">
              <a:spcBef>
                <a:spcPts val="0"/>
              </a:spcBef>
              <a:spcAft>
                <a:spcPts val="0"/>
              </a:spcAft>
              <a:buNone/>
            </a:pPr>
            <a:r>
              <a:rPr lang="en" dirty="0"/>
              <a:t>RCOEM, Nagpur.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47"/>
          <p:cNvSpPr/>
          <p:nvPr/>
        </p:nvSpPr>
        <p:spPr>
          <a:xfrm>
            <a:off x="4445713" y="27336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6" name="Google Shape;406;p47"/>
          <p:cNvSpPr/>
          <p:nvPr/>
        </p:nvSpPr>
        <p:spPr>
          <a:xfrm>
            <a:off x="510288" y="11669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7" name="Google Shape;407;p47"/>
          <p:cNvSpPr/>
          <p:nvPr/>
        </p:nvSpPr>
        <p:spPr>
          <a:xfrm>
            <a:off x="510288" y="2733675"/>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8" name="Google Shape;408;p47"/>
          <p:cNvSpPr/>
          <p:nvPr/>
        </p:nvSpPr>
        <p:spPr>
          <a:xfrm>
            <a:off x="4445713" y="116690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09" name="Google Shape;409;p47"/>
          <p:cNvSpPr txBox="1">
            <a:spLocks noGrp="1"/>
          </p:cNvSpPr>
          <p:nvPr>
            <p:ph type="title" idx="15"/>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410" name="Google Shape;410;p47"/>
          <p:cNvSpPr txBox="1">
            <a:spLocks noGrp="1"/>
          </p:cNvSpPr>
          <p:nvPr>
            <p:ph type="title"/>
          </p:nvPr>
        </p:nvSpPr>
        <p:spPr>
          <a:xfrm flipH="1">
            <a:off x="775488" y="1636400"/>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11" name="Google Shape;411;p47"/>
          <p:cNvSpPr txBox="1">
            <a:spLocks noGrp="1"/>
          </p:cNvSpPr>
          <p:nvPr>
            <p:ph type="subTitle" idx="1"/>
          </p:nvPr>
        </p:nvSpPr>
        <p:spPr>
          <a:xfrm flipH="1">
            <a:off x="1880111" y="1716275"/>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1"/>
                </a:solidFill>
              </a:rPr>
              <a:t>About DeltaX</a:t>
            </a:r>
            <a:endParaRPr dirty="0">
              <a:solidFill>
                <a:schemeClr val="accent1"/>
              </a:solidFill>
            </a:endParaRPr>
          </a:p>
        </p:txBody>
      </p:sp>
      <p:sp>
        <p:nvSpPr>
          <p:cNvPr id="412" name="Google Shape;412;p47"/>
          <p:cNvSpPr txBox="1">
            <a:spLocks noGrp="1"/>
          </p:cNvSpPr>
          <p:nvPr>
            <p:ph type="subTitle" idx="2"/>
          </p:nvPr>
        </p:nvSpPr>
        <p:spPr>
          <a:xfrm flipH="1">
            <a:off x="1880111" y="1990367"/>
            <a:ext cx="25827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Cross-channel digital advertising platform.</a:t>
            </a:r>
          </a:p>
        </p:txBody>
      </p:sp>
      <p:sp>
        <p:nvSpPr>
          <p:cNvPr id="413" name="Google Shape;413;p47"/>
          <p:cNvSpPr txBox="1">
            <a:spLocks noGrp="1"/>
          </p:cNvSpPr>
          <p:nvPr>
            <p:ph type="title" idx="3"/>
          </p:nvPr>
        </p:nvSpPr>
        <p:spPr>
          <a:xfrm flipH="1">
            <a:off x="775488" y="3163275"/>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14" name="Google Shape;414;p47"/>
          <p:cNvSpPr txBox="1">
            <a:spLocks noGrp="1"/>
          </p:cNvSpPr>
          <p:nvPr>
            <p:ph type="subTitle" idx="4"/>
          </p:nvPr>
        </p:nvSpPr>
        <p:spPr>
          <a:xfrm flipH="1">
            <a:off x="1880111" y="3243078"/>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1"/>
                </a:solidFill>
              </a:rPr>
              <a:t>Expected Outcomes </a:t>
            </a:r>
            <a:endParaRPr dirty="0">
              <a:solidFill>
                <a:schemeClr val="accent1"/>
              </a:solidFill>
            </a:endParaRPr>
          </a:p>
        </p:txBody>
      </p:sp>
      <p:sp>
        <p:nvSpPr>
          <p:cNvPr id="415" name="Google Shape;415;p47"/>
          <p:cNvSpPr txBox="1">
            <a:spLocks noGrp="1"/>
          </p:cNvSpPr>
          <p:nvPr>
            <p:ph type="subTitle" idx="5"/>
          </p:nvPr>
        </p:nvSpPr>
        <p:spPr>
          <a:xfrm flipH="1">
            <a:off x="1880113" y="3549028"/>
            <a:ext cx="25827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FullStack in .net integrated with MS-SQL and Vue.Js</a:t>
            </a:r>
            <a:endParaRPr dirty="0"/>
          </a:p>
        </p:txBody>
      </p:sp>
      <p:sp>
        <p:nvSpPr>
          <p:cNvPr id="416" name="Google Shape;416;p47"/>
          <p:cNvSpPr txBox="1">
            <a:spLocks noGrp="1"/>
          </p:cNvSpPr>
          <p:nvPr>
            <p:ph type="title" idx="6"/>
          </p:nvPr>
        </p:nvSpPr>
        <p:spPr>
          <a:xfrm>
            <a:off x="4710913" y="1636400"/>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17" name="Google Shape;417;p47"/>
          <p:cNvSpPr txBox="1">
            <a:spLocks noGrp="1"/>
          </p:cNvSpPr>
          <p:nvPr>
            <p:ph type="subTitle" idx="7"/>
          </p:nvPr>
        </p:nvSpPr>
        <p:spPr>
          <a:xfrm>
            <a:off x="5719788" y="1716275"/>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1"/>
                </a:solidFill>
              </a:rPr>
              <a:t>Current Progress</a:t>
            </a:r>
            <a:endParaRPr dirty="0">
              <a:solidFill>
                <a:schemeClr val="accent1"/>
              </a:solidFill>
            </a:endParaRPr>
          </a:p>
        </p:txBody>
      </p:sp>
      <p:sp>
        <p:nvSpPr>
          <p:cNvPr id="418" name="Google Shape;418;p47"/>
          <p:cNvSpPr txBox="1">
            <a:spLocks noGrp="1"/>
          </p:cNvSpPr>
          <p:nvPr>
            <p:ph type="subTitle" idx="8"/>
          </p:nvPr>
        </p:nvSpPr>
        <p:spPr>
          <a:xfrm>
            <a:off x="5818815" y="2037855"/>
            <a:ext cx="2255812"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Completed the Backend Modules</a:t>
            </a:r>
            <a:endParaRPr dirty="0"/>
          </a:p>
        </p:txBody>
      </p:sp>
      <p:sp>
        <p:nvSpPr>
          <p:cNvPr id="419" name="Google Shape;419;p47"/>
          <p:cNvSpPr txBox="1">
            <a:spLocks noGrp="1"/>
          </p:cNvSpPr>
          <p:nvPr>
            <p:ph type="title" idx="9"/>
          </p:nvPr>
        </p:nvSpPr>
        <p:spPr>
          <a:xfrm>
            <a:off x="4710913" y="3163275"/>
            <a:ext cx="859800" cy="45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20" name="Google Shape;420;p47"/>
          <p:cNvSpPr txBox="1">
            <a:spLocks noGrp="1"/>
          </p:cNvSpPr>
          <p:nvPr>
            <p:ph type="subTitle" idx="13"/>
          </p:nvPr>
        </p:nvSpPr>
        <p:spPr>
          <a:xfrm>
            <a:off x="5719788" y="3243076"/>
            <a:ext cx="2582700" cy="371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solidFill>
                  <a:schemeClr val="accent1"/>
                </a:solidFill>
              </a:rPr>
              <a:t>Summary</a:t>
            </a:r>
            <a:endParaRPr dirty="0">
              <a:solidFill>
                <a:schemeClr val="accen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pic>
        <p:nvPicPr>
          <p:cNvPr id="426" name="Google Shape;426;p48"/>
          <p:cNvPicPr preferRelativeResize="0"/>
          <p:nvPr/>
        </p:nvPicPr>
        <p:blipFill>
          <a:blip r:embed="rId3">
            <a:alphaModFix/>
          </a:blip>
          <a:stretch>
            <a:fillRect/>
          </a:stretch>
        </p:blipFill>
        <p:spPr>
          <a:xfrm>
            <a:off x="947446" y="-203200"/>
            <a:ext cx="7215007" cy="5143500"/>
          </a:xfrm>
          <a:prstGeom prst="rect">
            <a:avLst/>
          </a:prstGeom>
          <a:noFill/>
          <a:ln>
            <a:noFill/>
          </a:ln>
        </p:spPr>
      </p:pic>
      <p:sp>
        <p:nvSpPr>
          <p:cNvPr id="427" name="Google Shape;427;p48"/>
          <p:cNvSpPr txBox="1">
            <a:spLocks noGrp="1"/>
          </p:cNvSpPr>
          <p:nvPr>
            <p:ph type="title"/>
          </p:nvPr>
        </p:nvSpPr>
        <p:spPr>
          <a:xfrm>
            <a:off x="1733125" y="203200"/>
            <a:ext cx="5632500" cy="162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DeltaX</a:t>
            </a:r>
            <a:endParaRPr dirty="0"/>
          </a:p>
        </p:txBody>
      </p:sp>
      <p:sp>
        <p:nvSpPr>
          <p:cNvPr id="428" name="Google Shape;428;p48"/>
          <p:cNvSpPr txBox="1">
            <a:spLocks noGrp="1"/>
          </p:cNvSpPr>
          <p:nvPr>
            <p:ph type="body" idx="1"/>
          </p:nvPr>
        </p:nvSpPr>
        <p:spPr>
          <a:xfrm>
            <a:off x="1778375" y="1655150"/>
            <a:ext cx="5632500" cy="713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err="1"/>
              <a:t>DeltaX</a:t>
            </a:r>
            <a:r>
              <a:rPr lang="en-US" dirty="0"/>
              <a:t> is the pioneering cross-channel digital advertising platform. The company helps ad agencies and performance marketers buy, track, attribute, optimize and report media across Search, Social, Display, Mobile and Video ads more efficiently by taking a unified data and automation driven approach. The cloud-based platform leverages big data, user behavior and machine learning algorithms to improve performance across the business funnel of advertisers. The platform is offered on self-serve in 34 languages. Millions of dollars in ad investments are powered each month for brands across verticals such as E-commerce, Travel, Banking, Technology, Education and Gaming</a:t>
            </a:r>
            <a:endParaRPr dirty="0"/>
          </a:p>
        </p:txBody>
      </p:sp>
      <p:pic>
        <p:nvPicPr>
          <p:cNvPr id="429" name="Google Shape;429;p48"/>
          <p:cNvPicPr preferRelativeResize="0"/>
          <p:nvPr/>
        </p:nvPicPr>
        <p:blipFill>
          <a:blip r:embed="rId4">
            <a:alphaModFix/>
          </a:blip>
          <a:stretch>
            <a:fillRect/>
          </a:stretch>
        </p:blipFill>
        <p:spPr>
          <a:xfrm>
            <a:off x="-4254025" y="-933965"/>
            <a:ext cx="7657249" cy="8935624"/>
          </a:xfrm>
          <a:prstGeom prst="rect">
            <a:avLst/>
          </a:prstGeom>
          <a:noFill/>
          <a:ln>
            <a:noFill/>
          </a:ln>
        </p:spPr>
      </p:pic>
      <p:pic>
        <p:nvPicPr>
          <p:cNvPr id="430" name="Google Shape;430;p48"/>
          <p:cNvPicPr preferRelativeResize="0"/>
          <p:nvPr/>
        </p:nvPicPr>
        <p:blipFill>
          <a:blip r:embed="rId4">
            <a:alphaModFix/>
          </a:blip>
          <a:stretch>
            <a:fillRect/>
          </a:stretch>
        </p:blipFill>
        <p:spPr>
          <a:xfrm flipH="1">
            <a:off x="5695525" y="-933965"/>
            <a:ext cx="7657249" cy="8935624"/>
          </a:xfrm>
          <a:prstGeom prst="rect">
            <a:avLst/>
          </a:prstGeom>
          <a:noFill/>
          <a:ln>
            <a:noFill/>
          </a:ln>
        </p:spPr>
      </p:pic>
      <p:sp>
        <p:nvSpPr>
          <p:cNvPr id="2" name="Google Shape;428;p48">
            <a:extLst>
              <a:ext uri="{FF2B5EF4-FFF2-40B4-BE49-F238E27FC236}">
                <a16:creationId xmlns:a16="http://schemas.microsoft.com/office/drawing/2014/main" id="{C11357BC-0DAD-94B4-F3C9-25478254AAEC}"/>
              </a:ext>
            </a:extLst>
          </p:cNvPr>
          <p:cNvSpPr txBox="1">
            <a:spLocks/>
          </p:cNvSpPr>
          <p:nvPr/>
        </p:nvSpPr>
        <p:spPr>
          <a:xfrm>
            <a:off x="2566855" y="4341200"/>
            <a:ext cx="4237805" cy="71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Montserrat"/>
              <a:buChar char="●"/>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0" indent="0" algn="just">
              <a:buFont typeface="Montserrat"/>
              <a:buNone/>
            </a:pPr>
            <a:r>
              <a:rPr lang="en-US" sz="2000" dirty="0"/>
              <a:t>Founders: </a:t>
            </a:r>
            <a:r>
              <a:rPr lang="en-US" sz="2000" dirty="0" err="1"/>
              <a:t>Akshay</a:t>
            </a:r>
            <a:r>
              <a:rPr lang="en-US" sz="2000" dirty="0"/>
              <a:t> </a:t>
            </a:r>
            <a:r>
              <a:rPr lang="en-US" sz="2000" dirty="0" err="1"/>
              <a:t>Surve</a:t>
            </a:r>
            <a:r>
              <a:rPr lang="en-US" sz="2000" dirty="0"/>
              <a:t> and Ravi </a:t>
            </a:r>
            <a:r>
              <a:rPr lang="en-US" sz="2000" dirty="0" err="1"/>
              <a:t>Kabra</a:t>
            </a:r>
            <a:endParaRPr lang="en-US" sz="2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49"/>
          <p:cNvSpPr txBox="1">
            <a:spLocks noGrp="1"/>
          </p:cNvSpPr>
          <p:nvPr>
            <p:ph type="title"/>
          </p:nvPr>
        </p:nvSpPr>
        <p:spPr>
          <a:xfrm>
            <a:off x="1381602" y="181335"/>
            <a:ext cx="3734684" cy="74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My Industrial Mentor</a:t>
            </a:r>
            <a:endParaRPr dirty="0"/>
          </a:p>
        </p:txBody>
      </p:sp>
      <p:sp>
        <p:nvSpPr>
          <p:cNvPr id="436" name="Google Shape;436;p49"/>
          <p:cNvSpPr txBox="1">
            <a:spLocks noGrp="1"/>
          </p:cNvSpPr>
          <p:nvPr>
            <p:ph type="subTitle" idx="1"/>
          </p:nvPr>
        </p:nvSpPr>
        <p:spPr>
          <a:xfrm>
            <a:off x="3490528" y="1795800"/>
            <a:ext cx="3938100" cy="15519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IN" dirty="0"/>
              <a:t>Have experience in </a:t>
            </a:r>
            <a:r>
              <a:rPr lang="en-IN" dirty="0" err="1"/>
              <a:t>Vue.Js</a:t>
            </a:r>
            <a:r>
              <a:rPr lang="en-IN" dirty="0"/>
              <a:t>, BDDs, JavaScript, Asp.net and Google </a:t>
            </a:r>
            <a:r>
              <a:rPr lang="en-IN" dirty="0" err="1"/>
              <a:t>AppScript</a:t>
            </a:r>
            <a:r>
              <a:rPr lang="en-IN" dirty="0"/>
              <a:t> for automation.</a:t>
            </a:r>
          </a:p>
          <a:p>
            <a:pPr marL="0" lvl="0" indent="0" algn="just" rtl="0">
              <a:spcBef>
                <a:spcPts val="0"/>
              </a:spcBef>
              <a:spcAft>
                <a:spcPts val="0"/>
              </a:spcAft>
              <a:buNone/>
            </a:pPr>
            <a:endParaRPr lang="en-IN" dirty="0"/>
          </a:p>
          <a:p>
            <a:pPr marL="0" lvl="0" indent="0" algn="just" rtl="0">
              <a:spcBef>
                <a:spcPts val="0"/>
              </a:spcBef>
              <a:spcAft>
                <a:spcPts val="0"/>
              </a:spcAft>
              <a:buNone/>
            </a:pPr>
            <a:r>
              <a:rPr lang="en-IN" dirty="0"/>
              <a:t>He has integrated google, </a:t>
            </a:r>
            <a:r>
              <a:rPr lang="en-IN" dirty="0" err="1"/>
              <a:t>facebook</a:t>
            </a:r>
            <a:r>
              <a:rPr lang="en-IN" dirty="0"/>
              <a:t>  and </a:t>
            </a:r>
            <a:r>
              <a:rPr lang="en-IN" dirty="0" err="1"/>
              <a:t>linkedIn</a:t>
            </a:r>
            <a:r>
              <a:rPr lang="en-IN" dirty="0"/>
              <a:t> </a:t>
            </a:r>
            <a:r>
              <a:rPr lang="en-IN" dirty="0" err="1"/>
              <a:t>apis</a:t>
            </a:r>
            <a:r>
              <a:rPr lang="en-IN" dirty="0"/>
              <a:t> in </a:t>
            </a:r>
            <a:r>
              <a:rPr lang="en-IN" dirty="0" err="1"/>
              <a:t>DelatX</a:t>
            </a:r>
            <a:r>
              <a:rPr lang="en-IN" dirty="0"/>
              <a:t> Cross platform for launching digital advertising campaign.</a:t>
            </a:r>
          </a:p>
          <a:p>
            <a:pPr marL="0" lvl="0" indent="0" algn="just" rtl="0">
              <a:spcBef>
                <a:spcPts val="0"/>
              </a:spcBef>
              <a:spcAft>
                <a:spcPts val="0"/>
              </a:spcAft>
              <a:buNone/>
            </a:pPr>
            <a:endParaRPr lang="en-IN" dirty="0"/>
          </a:p>
          <a:p>
            <a:pPr marL="0" lvl="0" indent="0" algn="just" rtl="0">
              <a:spcBef>
                <a:spcPts val="0"/>
              </a:spcBef>
              <a:spcAft>
                <a:spcPts val="0"/>
              </a:spcAft>
              <a:buNone/>
            </a:pPr>
            <a:r>
              <a:rPr lang="en-IN" dirty="0"/>
              <a:t>He had built a Google </a:t>
            </a:r>
            <a:r>
              <a:rPr lang="en-IN" dirty="0" err="1"/>
              <a:t>DataStudio</a:t>
            </a:r>
            <a:r>
              <a:rPr lang="en-IN" dirty="0"/>
              <a:t> Connector using Google </a:t>
            </a:r>
            <a:r>
              <a:rPr lang="en-IN" dirty="0" err="1"/>
              <a:t>AapScript</a:t>
            </a:r>
            <a:r>
              <a:rPr lang="en-IN" dirty="0"/>
              <a:t> for visualising </a:t>
            </a:r>
            <a:r>
              <a:rPr lang="en-IN" dirty="0" err="1"/>
              <a:t>DeltaX</a:t>
            </a:r>
            <a:r>
              <a:rPr lang="en-IN" dirty="0"/>
              <a:t> reports. </a:t>
            </a:r>
            <a:endParaRPr dirty="0"/>
          </a:p>
        </p:txBody>
      </p:sp>
      <p:sp>
        <p:nvSpPr>
          <p:cNvPr id="2" name="Google Shape;436;p49">
            <a:extLst>
              <a:ext uri="{FF2B5EF4-FFF2-40B4-BE49-F238E27FC236}">
                <a16:creationId xmlns:a16="http://schemas.microsoft.com/office/drawing/2014/main" id="{2E28360E-AFB9-F073-F032-78BAEBBC4EA9}"/>
              </a:ext>
            </a:extLst>
          </p:cNvPr>
          <p:cNvSpPr txBox="1">
            <a:spLocks/>
          </p:cNvSpPr>
          <p:nvPr/>
        </p:nvSpPr>
        <p:spPr>
          <a:xfrm>
            <a:off x="4709160" y="1119977"/>
            <a:ext cx="2461260" cy="4865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2100"/>
              <a:buFont typeface="Advent Pro Medium"/>
              <a:buNone/>
              <a:defRPr sz="1600" b="0" i="0" u="none" strike="noStrike" cap="none">
                <a:solidFill>
                  <a:schemeClr val="lt1"/>
                </a:solidFill>
                <a:latin typeface="Advent Pro Medium"/>
                <a:ea typeface="Advent Pro Medium"/>
                <a:cs typeface="Advent Pro Medium"/>
                <a:sym typeface="Advent Pro Medium"/>
              </a:defRPr>
            </a:lvl1pPr>
            <a:lvl2pPr marL="914400" marR="0" lvl="1"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2pPr>
            <a:lvl3pPr marL="1371600" marR="0" lvl="2"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3pPr>
            <a:lvl4pPr marL="1828800" marR="0" lvl="3"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4pPr>
            <a:lvl5pPr marL="2286000" marR="0" lvl="4"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5pPr>
            <a:lvl6pPr marL="2743200" marR="0" lvl="5"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6pPr>
            <a:lvl7pPr marL="3200400" marR="0" lvl="6"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7pPr>
            <a:lvl8pPr marL="3657600" marR="0" lvl="7"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8pPr>
            <a:lvl9pPr marL="4114800" marR="0" lvl="8" indent="-317500" algn="ctr" rtl="0">
              <a:lnSpc>
                <a:spcPct val="100000"/>
              </a:lnSpc>
              <a:spcBef>
                <a:spcPts val="0"/>
              </a:spcBef>
              <a:spcAft>
                <a:spcPts val="0"/>
              </a:spcAft>
              <a:buClr>
                <a:schemeClr val="lt1"/>
              </a:buClr>
              <a:buSzPts val="2100"/>
              <a:buFont typeface="Advent Pro Medium"/>
              <a:buNone/>
              <a:defRPr sz="2100" b="0" i="0" u="none" strike="noStrike" cap="none">
                <a:solidFill>
                  <a:schemeClr val="lt1"/>
                </a:solidFill>
                <a:latin typeface="Advent Pro Medium"/>
                <a:ea typeface="Advent Pro Medium"/>
                <a:cs typeface="Advent Pro Medium"/>
                <a:sym typeface="Advent Pro Medium"/>
              </a:defRPr>
            </a:lvl9pPr>
          </a:lstStyle>
          <a:p>
            <a:pPr marL="0" indent="0"/>
            <a:r>
              <a:rPr lang="en-US" sz="3200" b="1" dirty="0"/>
              <a:t>Ankit Singh</a:t>
            </a:r>
            <a:endParaRPr lang="en-IN" sz="32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51"/>
          <p:cNvSpPr/>
          <p:nvPr/>
        </p:nvSpPr>
        <p:spPr>
          <a:xfrm>
            <a:off x="1105675"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1"/>
          <p:cNvSpPr/>
          <p:nvPr/>
        </p:nvSpPr>
        <p:spPr>
          <a:xfrm>
            <a:off x="2491288"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1"/>
          <p:cNvSpPr/>
          <p:nvPr/>
        </p:nvSpPr>
        <p:spPr>
          <a:xfrm>
            <a:off x="3876875"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1"/>
          <p:cNvSpPr/>
          <p:nvPr/>
        </p:nvSpPr>
        <p:spPr>
          <a:xfrm>
            <a:off x="5262513"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1"/>
          <p:cNvSpPr/>
          <p:nvPr/>
        </p:nvSpPr>
        <p:spPr>
          <a:xfrm>
            <a:off x="6648125" y="2282450"/>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Expected Outcomes of </a:t>
            </a:r>
            <a:br>
              <a:rPr lang="en" dirty="0"/>
            </a:br>
            <a:r>
              <a:rPr lang="en" dirty="0"/>
              <a:t>Training Bootcamp</a:t>
            </a:r>
            <a:endParaRPr dirty="0"/>
          </a:p>
        </p:txBody>
      </p:sp>
      <p:sp>
        <p:nvSpPr>
          <p:cNvPr id="457" name="Google Shape;457;p51"/>
          <p:cNvSpPr txBox="1"/>
          <p:nvPr/>
        </p:nvSpPr>
        <p:spPr>
          <a:xfrm>
            <a:off x="2099764" y="2127798"/>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Aldrich"/>
                <a:ea typeface="Aldrich"/>
                <a:cs typeface="Aldrich"/>
                <a:sym typeface="Aldrich"/>
              </a:rPr>
              <a:t>SQL</a:t>
            </a:r>
            <a:endParaRPr sz="1800" dirty="0">
              <a:solidFill>
                <a:schemeClr val="accent1"/>
              </a:solidFill>
              <a:latin typeface="Aldrich"/>
              <a:ea typeface="Aldrich"/>
              <a:cs typeface="Aldrich"/>
              <a:sym typeface="Aldrich"/>
            </a:endParaRPr>
          </a:p>
        </p:txBody>
      </p:sp>
      <p:sp>
        <p:nvSpPr>
          <p:cNvPr id="459" name="Google Shape;459;p51"/>
          <p:cNvSpPr txBox="1"/>
          <p:nvPr/>
        </p:nvSpPr>
        <p:spPr>
          <a:xfrm>
            <a:off x="3485375" y="3514800"/>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Aldrich"/>
                <a:ea typeface="Aldrich"/>
                <a:cs typeface="Aldrich"/>
                <a:sym typeface="Aldrich"/>
              </a:rPr>
              <a:t>Rest Api</a:t>
            </a:r>
            <a:endParaRPr sz="1800" dirty="0">
              <a:solidFill>
                <a:schemeClr val="accent1"/>
              </a:solidFill>
              <a:latin typeface="Aldrich"/>
              <a:ea typeface="Aldrich"/>
              <a:cs typeface="Aldrich"/>
              <a:sym typeface="Aldrich"/>
            </a:endParaRPr>
          </a:p>
        </p:txBody>
      </p:sp>
      <p:sp>
        <p:nvSpPr>
          <p:cNvPr id="461" name="Google Shape;461;p51"/>
          <p:cNvSpPr txBox="1"/>
          <p:nvPr/>
        </p:nvSpPr>
        <p:spPr>
          <a:xfrm>
            <a:off x="4871012" y="2127798"/>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bg2">
                    <a:lumMod val="50000"/>
                    <a:lumOff val="50000"/>
                  </a:schemeClr>
                </a:solidFill>
                <a:latin typeface="Aldrich"/>
                <a:ea typeface="Aldrich"/>
                <a:cs typeface="Aldrich"/>
                <a:sym typeface="Aldrich"/>
              </a:rPr>
              <a:t>Basics of Frontend</a:t>
            </a:r>
            <a:endParaRPr sz="1800" dirty="0">
              <a:solidFill>
                <a:schemeClr val="bg2">
                  <a:lumMod val="50000"/>
                  <a:lumOff val="50000"/>
                </a:schemeClr>
              </a:solidFill>
              <a:latin typeface="Aldrich"/>
              <a:ea typeface="Aldrich"/>
              <a:cs typeface="Aldrich"/>
              <a:sym typeface="Aldrich"/>
            </a:endParaRPr>
          </a:p>
        </p:txBody>
      </p:sp>
      <p:sp>
        <p:nvSpPr>
          <p:cNvPr id="463" name="Google Shape;463;p51"/>
          <p:cNvSpPr txBox="1"/>
          <p:nvPr/>
        </p:nvSpPr>
        <p:spPr>
          <a:xfrm>
            <a:off x="6256587" y="3514796"/>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sz="1800" dirty="0" err="1">
                <a:solidFill>
                  <a:schemeClr val="accent1"/>
                </a:solidFill>
                <a:latin typeface="Aldrich"/>
                <a:ea typeface="Aldrich"/>
                <a:cs typeface="Aldrich"/>
                <a:sym typeface="Aldrich"/>
              </a:rPr>
              <a:t>Vue.Js</a:t>
            </a:r>
            <a:endParaRPr sz="1800" dirty="0">
              <a:solidFill>
                <a:schemeClr val="accent1"/>
              </a:solidFill>
              <a:latin typeface="Aldrich"/>
              <a:ea typeface="Aldrich"/>
              <a:cs typeface="Aldrich"/>
              <a:sym typeface="Aldrich"/>
            </a:endParaRPr>
          </a:p>
        </p:txBody>
      </p:sp>
      <p:sp>
        <p:nvSpPr>
          <p:cNvPr id="465" name="Google Shape;465;p51"/>
          <p:cNvSpPr txBox="1"/>
          <p:nvPr/>
        </p:nvSpPr>
        <p:spPr>
          <a:xfrm>
            <a:off x="714164" y="3514812"/>
            <a:ext cx="2173200" cy="3714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dirty="0">
                <a:solidFill>
                  <a:schemeClr val="accent1"/>
                </a:solidFill>
                <a:latin typeface="Aldrich"/>
                <a:ea typeface="Aldrich"/>
                <a:cs typeface="Aldrich"/>
                <a:sym typeface="Aldrich"/>
              </a:rPr>
              <a:t>C# and BDD</a:t>
            </a:r>
            <a:endParaRPr sz="1800" dirty="0">
              <a:solidFill>
                <a:schemeClr val="accent1"/>
              </a:solidFill>
              <a:latin typeface="Aldrich"/>
              <a:ea typeface="Aldrich"/>
              <a:cs typeface="Aldrich"/>
              <a:sym typeface="Aldrich"/>
            </a:endParaRPr>
          </a:p>
        </p:txBody>
      </p:sp>
      <p:sp>
        <p:nvSpPr>
          <p:cNvPr id="467" name="Google Shape;467;p51"/>
          <p:cNvSpPr txBox="1"/>
          <p:nvPr/>
        </p:nvSpPr>
        <p:spPr>
          <a:xfrm flipH="1">
            <a:off x="1370872" y="2750413"/>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01</a:t>
            </a:r>
            <a:endParaRPr sz="3500">
              <a:solidFill>
                <a:srgbClr val="FFFFFF"/>
              </a:solidFill>
              <a:latin typeface="Aldrich"/>
              <a:ea typeface="Aldrich"/>
              <a:cs typeface="Aldrich"/>
              <a:sym typeface="Aldrich"/>
            </a:endParaRPr>
          </a:p>
        </p:txBody>
      </p:sp>
      <p:sp>
        <p:nvSpPr>
          <p:cNvPr id="468" name="Google Shape;468;p51"/>
          <p:cNvSpPr txBox="1"/>
          <p:nvPr/>
        </p:nvSpPr>
        <p:spPr>
          <a:xfrm flipH="1">
            <a:off x="2756484" y="2750400"/>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02</a:t>
            </a:r>
            <a:endParaRPr sz="3500">
              <a:solidFill>
                <a:srgbClr val="FFFFFF"/>
              </a:solidFill>
              <a:latin typeface="Aldrich"/>
              <a:ea typeface="Aldrich"/>
              <a:cs typeface="Aldrich"/>
              <a:sym typeface="Aldrich"/>
            </a:endParaRPr>
          </a:p>
        </p:txBody>
      </p:sp>
      <p:sp>
        <p:nvSpPr>
          <p:cNvPr id="469" name="Google Shape;469;p51"/>
          <p:cNvSpPr txBox="1"/>
          <p:nvPr/>
        </p:nvSpPr>
        <p:spPr>
          <a:xfrm flipH="1">
            <a:off x="4142097" y="2750400"/>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03</a:t>
            </a:r>
            <a:endParaRPr sz="3500">
              <a:solidFill>
                <a:srgbClr val="FFFFFF"/>
              </a:solidFill>
              <a:latin typeface="Aldrich"/>
              <a:ea typeface="Aldrich"/>
              <a:cs typeface="Aldrich"/>
              <a:sym typeface="Aldrich"/>
            </a:endParaRPr>
          </a:p>
        </p:txBody>
      </p:sp>
      <p:sp>
        <p:nvSpPr>
          <p:cNvPr id="470" name="Google Shape;470;p51"/>
          <p:cNvSpPr txBox="1"/>
          <p:nvPr/>
        </p:nvSpPr>
        <p:spPr>
          <a:xfrm flipH="1">
            <a:off x="5527709" y="2750400"/>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04</a:t>
            </a:r>
            <a:endParaRPr sz="3500">
              <a:solidFill>
                <a:srgbClr val="FFFFFF"/>
              </a:solidFill>
              <a:latin typeface="Aldrich"/>
              <a:ea typeface="Aldrich"/>
              <a:cs typeface="Aldrich"/>
              <a:sym typeface="Aldrich"/>
            </a:endParaRPr>
          </a:p>
        </p:txBody>
      </p:sp>
      <p:sp>
        <p:nvSpPr>
          <p:cNvPr id="471" name="Google Shape;471;p51"/>
          <p:cNvSpPr txBox="1"/>
          <p:nvPr/>
        </p:nvSpPr>
        <p:spPr>
          <a:xfrm flipH="1">
            <a:off x="6913322" y="2750413"/>
            <a:ext cx="859800" cy="451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FFFFF"/>
                </a:solidFill>
                <a:latin typeface="Aldrich"/>
                <a:ea typeface="Aldrich"/>
                <a:cs typeface="Aldrich"/>
                <a:sym typeface="Aldrich"/>
              </a:rPr>
              <a:t>05</a:t>
            </a:r>
            <a:endParaRPr sz="3500">
              <a:solidFill>
                <a:srgbClr val="FFFFFF"/>
              </a:solidFill>
              <a:latin typeface="Aldrich"/>
              <a:ea typeface="Aldrich"/>
              <a:cs typeface="Aldrich"/>
              <a:sym typeface="Aldrich"/>
            </a:endParaRPr>
          </a:p>
        </p:txBody>
      </p:sp>
      <p:cxnSp>
        <p:nvCxnSpPr>
          <p:cNvPr id="472" name="Google Shape;472;p51"/>
          <p:cNvCxnSpPr>
            <a:stCxn id="467" idx="1"/>
            <a:endCxn id="468" idx="3"/>
          </p:cNvCxnSpPr>
          <p:nvPr/>
        </p:nvCxnSpPr>
        <p:spPr>
          <a:xfrm>
            <a:off x="2230672" y="2976013"/>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3" name="Google Shape;473;p51"/>
          <p:cNvCxnSpPr>
            <a:stCxn id="468" idx="1"/>
            <a:endCxn id="469" idx="3"/>
          </p:cNvCxnSpPr>
          <p:nvPr/>
        </p:nvCxnSpPr>
        <p:spPr>
          <a:xfrm>
            <a:off x="3616284" y="2976000"/>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4" name="Google Shape;474;p51"/>
          <p:cNvCxnSpPr>
            <a:stCxn id="469" idx="1"/>
            <a:endCxn id="470" idx="3"/>
          </p:cNvCxnSpPr>
          <p:nvPr/>
        </p:nvCxnSpPr>
        <p:spPr>
          <a:xfrm>
            <a:off x="5001897" y="2976000"/>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5" name="Google Shape;475;p51"/>
          <p:cNvCxnSpPr>
            <a:stCxn id="470" idx="1"/>
            <a:endCxn id="471" idx="3"/>
          </p:cNvCxnSpPr>
          <p:nvPr/>
        </p:nvCxnSpPr>
        <p:spPr>
          <a:xfrm>
            <a:off x="6387509" y="2976000"/>
            <a:ext cx="525900" cy="600"/>
          </a:xfrm>
          <a:prstGeom prst="bentConnector3">
            <a:avLst>
              <a:gd name="adj1" fmla="val 49992"/>
            </a:avLst>
          </a:prstGeom>
          <a:noFill/>
          <a:ln w="9525" cap="flat" cmpd="sng">
            <a:solidFill>
              <a:schemeClr val="accent1"/>
            </a:solidFill>
            <a:prstDash val="solid"/>
            <a:round/>
            <a:headEnd type="none" w="med" len="med"/>
            <a:tailEnd type="none" w="med" len="med"/>
          </a:ln>
        </p:spPr>
      </p:cxnSp>
      <p:cxnSp>
        <p:nvCxnSpPr>
          <p:cNvPr id="476" name="Google Shape;476;p51"/>
          <p:cNvCxnSpPr>
            <a:stCxn id="471" idx="1"/>
          </p:cNvCxnSpPr>
          <p:nvPr/>
        </p:nvCxnSpPr>
        <p:spPr>
          <a:xfrm>
            <a:off x="7773122" y="2976013"/>
            <a:ext cx="14982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54"/>
          <p:cNvSpPr txBox="1"/>
          <p:nvPr/>
        </p:nvSpPr>
        <p:spPr>
          <a:xfrm>
            <a:off x="1520944" y="1835394"/>
            <a:ext cx="5656369" cy="897749"/>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dirty="0">
                <a:solidFill>
                  <a:schemeClr val="dk1"/>
                </a:solidFill>
                <a:latin typeface="Advent Pro"/>
                <a:ea typeface="Advent Pro"/>
                <a:cs typeface="Advent Pro"/>
                <a:sym typeface="Advent Pro"/>
              </a:rPr>
              <a:t>C# (C-Sharp) is a programming language developed by Microsoft that runs on the .NET Framework. </a:t>
            </a:r>
          </a:p>
        </p:txBody>
      </p:sp>
      <p:sp>
        <p:nvSpPr>
          <p:cNvPr id="516" name="Google Shape;516;p54"/>
          <p:cNvSpPr txBox="1">
            <a:spLocks noGrp="1"/>
          </p:cNvSpPr>
          <p:nvPr>
            <p:ph type="title"/>
          </p:nvPr>
        </p:nvSpPr>
        <p:spPr>
          <a:xfrm>
            <a:off x="713250" y="813820"/>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 have Done till now?</a:t>
            </a:r>
            <a:endParaRPr dirty="0"/>
          </a:p>
        </p:txBody>
      </p:sp>
      <p:sp>
        <p:nvSpPr>
          <p:cNvPr id="517" name="Google Shape;517;p54"/>
          <p:cNvSpPr txBox="1"/>
          <p:nvPr/>
        </p:nvSpPr>
        <p:spPr>
          <a:xfrm>
            <a:off x="1063497" y="1463994"/>
            <a:ext cx="48348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Aldrich"/>
                <a:ea typeface="Aldrich"/>
                <a:cs typeface="Aldrich"/>
                <a:sym typeface="Aldrich"/>
              </a:rPr>
              <a:t>C# and BDD</a:t>
            </a:r>
            <a:endParaRPr sz="1800" dirty="0">
              <a:solidFill>
                <a:schemeClr val="accent1"/>
              </a:solidFill>
              <a:latin typeface="Aldrich"/>
              <a:ea typeface="Aldrich"/>
              <a:cs typeface="Aldrich"/>
              <a:sym typeface="Aldrich"/>
            </a:endParaRPr>
          </a:p>
        </p:txBody>
      </p:sp>
      <p:sp>
        <p:nvSpPr>
          <p:cNvPr id="2" name="Google Shape;515;p54">
            <a:extLst>
              <a:ext uri="{FF2B5EF4-FFF2-40B4-BE49-F238E27FC236}">
                <a16:creationId xmlns:a16="http://schemas.microsoft.com/office/drawing/2014/main" id="{8F859C0A-45B9-9A66-7A84-F7A32BEA7949}"/>
              </a:ext>
            </a:extLst>
          </p:cNvPr>
          <p:cNvSpPr txBox="1"/>
          <p:nvPr/>
        </p:nvSpPr>
        <p:spPr>
          <a:xfrm>
            <a:off x="1520943" y="2733143"/>
            <a:ext cx="5656370" cy="897749"/>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dirty="0">
                <a:solidFill>
                  <a:schemeClr val="dk1"/>
                </a:solidFill>
                <a:latin typeface="Advent Pro"/>
                <a:ea typeface="Advent Pro"/>
                <a:cs typeface="Advent Pro"/>
                <a:sym typeface="Advent Pro"/>
              </a:rPr>
              <a:t>MS SQL Server is a relational database management system (RDBMS) developed by Microsoft. </a:t>
            </a:r>
          </a:p>
        </p:txBody>
      </p:sp>
      <p:sp>
        <p:nvSpPr>
          <p:cNvPr id="3" name="Google Shape;517;p54">
            <a:extLst>
              <a:ext uri="{FF2B5EF4-FFF2-40B4-BE49-F238E27FC236}">
                <a16:creationId xmlns:a16="http://schemas.microsoft.com/office/drawing/2014/main" id="{D427843F-5C2B-5C5F-C4C8-D23F8317EC2A}"/>
              </a:ext>
            </a:extLst>
          </p:cNvPr>
          <p:cNvSpPr txBox="1"/>
          <p:nvPr/>
        </p:nvSpPr>
        <p:spPr>
          <a:xfrm>
            <a:off x="1063497" y="2447962"/>
            <a:ext cx="48348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Aldrich"/>
                <a:ea typeface="Aldrich"/>
                <a:cs typeface="Aldrich"/>
                <a:sym typeface="Aldrich"/>
              </a:rPr>
              <a:t>SQL</a:t>
            </a:r>
            <a:endParaRPr sz="1800" dirty="0">
              <a:solidFill>
                <a:schemeClr val="accent1"/>
              </a:solidFill>
              <a:latin typeface="Aldrich"/>
              <a:ea typeface="Aldrich"/>
              <a:cs typeface="Aldrich"/>
              <a:sym typeface="Aldrich"/>
            </a:endParaRPr>
          </a:p>
        </p:txBody>
      </p:sp>
      <p:sp>
        <p:nvSpPr>
          <p:cNvPr id="4" name="Google Shape;517;p54">
            <a:extLst>
              <a:ext uri="{FF2B5EF4-FFF2-40B4-BE49-F238E27FC236}">
                <a16:creationId xmlns:a16="http://schemas.microsoft.com/office/drawing/2014/main" id="{F3F1189E-95B5-82BF-5792-5E0FD3BAF797}"/>
              </a:ext>
            </a:extLst>
          </p:cNvPr>
          <p:cNvSpPr txBox="1"/>
          <p:nvPr/>
        </p:nvSpPr>
        <p:spPr>
          <a:xfrm>
            <a:off x="1063497" y="3406613"/>
            <a:ext cx="4834800" cy="371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dirty="0">
                <a:solidFill>
                  <a:schemeClr val="accent1"/>
                </a:solidFill>
                <a:latin typeface="Aldrich"/>
                <a:ea typeface="Aldrich"/>
                <a:cs typeface="Aldrich"/>
                <a:sym typeface="Aldrich"/>
              </a:rPr>
              <a:t>REST API</a:t>
            </a:r>
            <a:endParaRPr sz="1800" dirty="0">
              <a:solidFill>
                <a:schemeClr val="accent1"/>
              </a:solidFill>
              <a:latin typeface="Aldrich"/>
              <a:ea typeface="Aldrich"/>
              <a:cs typeface="Aldrich"/>
              <a:sym typeface="Aldrich"/>
            </a:endParaRPr>
          </a:p>
        </p:txBody>
      </p:sp>
      <p:sp>
        <p:nvSpPr>
          <p:cNvPr id="5" name="Google Shape;515;p54">
            <a:extLst>
              <a:ext uri="{FF2B5EF4-FFF2-40B4-BE49-F238E27FC236}">
                <a16:creationId xmlns:a16="http://schemas.microsoft.com/office/drawing/2014/main" id="{9DE3EE92-DB4E-F1FE-5419-0432929902F8}"/>
              </a:ext>
            </a:extLst>
          </p:cNvPr>
          <p:cNvSpPr txBox="1"/>
          <p:nvPr/>
        </p:nvSpPr>
        <p:spPr>
          <a:xfrm>
            <a:off x="1520943" y="3697764"/>
            <a:ext cx="5656370" cy="897749"/>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dirty="0">
                <a:solidFill>
                  <a:schemeClr val="dk1"/>
                </a:solidFill>
                <a:latin typeface="Advent Pro"/>
                <a:ea typeface="Advent Pro"/>
                <a:cs typeface="Advent Pro"/>
                <a:sym typeface="Advent Pro"/>
              </a:rPr>
              <a:t>RESTful API is an interface that two computer systems use to exchange information securely over the internet.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5" name="Google Shape;625;p5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Next Tasks</a:t>
            </a:r>
            <a:endParaRPr dirty="0">
              <a:solidFill>
                <a:schemeClr val="dk1"/>
              </a:solidFill>
            </a:endParaRPr>
          </a:p>
        </p:txBody>
      </p:sp>
      <p:sp>
        <p:nvSpPr>
          <p:cNvPr id="626" name="Google Shape;626;p59"/>
          <p:cNvSpPr txBox="1">
            <a:spLocks noGrp="1"/>
          </p:cNvSpPr>
          <p:nvPr>
            <p:ph type="subTitle" idx="5"/>
          </p:nvPr>
        </p:nvSpPr>
        <p:spPr>
          <a:xfrm>
            <a:off x="2085646" y="2136380"/>
            <a:ext cx="2173200" cy="68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Basics of Frontend</a:t>
            </a:r>
            <a:endParaRPr dirty="0"/>
          </a:p>
        </p:txBody>
      </p:sp>
      <p:sp>
        <p:nvSpPr>
          <p:cNvPr id="627" name="Google Shape;627;p59"/>
          <p:cNvSpPr txBox="1">
            <a:spLocks noGrp="1"/>
          </p:cNvSpPr>
          <p:nvPr>
            <p:ph type="subTitle" idx="6"/>
          </p:nvPr>
        </p:nvSpPr>
        <p:spPr>
          <a:xfrm>
            <a:off x="2085642" y="2758138"/>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Learn the basics of HTML5, CSS3 and JavaScript</a:t>
            </a:r>
            <a:endParaRPr dirty="0"/>
          </a:p>
        </p:txBody>
      </p:sp>
      <p:sp>
        <p:nvSpPr>
          <p:cNvPr id="628" name="Google Shape;628;p59"/>
          <p:cNvSpPr txBox="1">
            <a:spLocks noGrp="1"/>
          </p:cNvSpPr>
          <p:nvPr>
            <p:ph type="subTitle" idx="7"/>
          </p:nvPr>
        </p:nvSpPr>
        <p:spPr>
          <a:xfrm>
            <a:off x="6157558" y="2205516"/>
            <a:ext cx="2173200" cy="689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Vue.Js</a:t>
            </a:r>
            <a:endParaRPr dirty="0"/>
          </a:p>
        </p:txBody>
      </p:sp>
      <p:sp>
        <p:nvSpPr>
          <p:cNvPr id="629" name="Google Shape;629;p59"/>
          <p:cNvSpPr txBox="1">
            <a:spLocks noGrp="1"/>
          </p:cNvSpPr>
          <p:nvPr>
            <p:ph type="subTitle" idx="8"/>
          </p:nvPr>
        </p:nvSpPr>
        <p:spPr>
          <a:xfrm>
            <a:off x="6157554" y="2827325"/>
            <a:ext cx="2173200" cy="52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Vue is JavaScript framework used building user interfaces</a:t>
            </a:r>
          </a:p>
        </p:txBody>
      </p:sp>
      <p:sp>
        <p:nvSpPr>
          <p:cNvPr id="631" name="Google Shape;631;p59"/>
          <p:cNvSpPr/>
          <p:nvPr/>
        </p:nvSpPr>
        <p:spPr>
          <a:xfrm>
            <a:off x="695442" y="2051651"/>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59"/>
          <p:cNvSpPr/>
          <p:nvPr/>
        </p:nvSpPr>
        <p:spPr>
          <a:xfrm>
            <a:off x="4720179" y="2063038"/>
            <a:ext cx="1390200" cy="1390200"/>
          </a:xfrm>
          <a:prstGeom prst="mathMultiply">
            <a:avLst>
              <a:gd name="adj1" fmla="val 23520"/>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37" name="Google Shape;737;p59"/>
          <p:cNvPicPr preferRelativeResize="0"/>
          <p:nvPr/>
        </p:nvPicPr>
        <p:blipFill>
          <a:blip r:embed="rId3">
            <a:alphaModFix/>
          </a:blip>
          <a:stretch>
            <a:fillRect/>
          </a:stretch>
        </p:blipFill>
        <p:spPr>
          <a:xfrm rot="2700000">
            <a:off x="5682558" y="-1425720"/>
            <a:ext cx="4916876" cy="3637251"/>
          </a:xfrm>
          <a:prstGeom prst="rect">
            <a:avLst/>
          </a:prstGeom>
          <a:noFill/>
          <a:ln>
            <a:noFill/>
          </a:ln>
        </p:spPr>
      </p:pic>
      <p:pic>
        <p:nvPicPr>
          <p:cNvPr id="738" name="Google Shape;738;p59"/>
          <p:cNvPicPr preferRelativeResize="0"/>
          <p:nvPr/>
        </p:nvPicPr>
        <p:blipFill>
          <a:blip r:embed="rId3">
            <a:alphaModFix/>
          </a:blip>
          <a:stretch>
            <a:fillRect/>
          </a:stretch>
        </p:blipFill>
        <p:spPr>
          <a:xfrm rot="-2700000" flipH="1">
            <a:off x="-1373192" y="-1425720"/>
            <a:ext cx="4916876" cy="36372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93"/>
        <p:cNvGrpSpPr/>
        <p:nvPr/>
      </p:nvGrpSpPr>
      <p:grpSpPr>
        <a:xfrm>
          <a:off x="0" y="0"/>
          <a:ext cx="0" cy="0"/>
          <a:chOff x="0" y="0"/>
          <a:chExt cx="0" cy="0"/>
        </a:xfrm>
      </p:grpSpPr>
      <p:sp>
        <p:nvSpPr>
          <p:cNvPr id="1394" name="Google Shape;1394;p78"/>
          <p:cNvSpPr txBox="1">
            <a:spLocks noGrp="1"/>
          </p:cNvSpPr>
          <p:nvPr>
            <p:ph type="title"/>
          </p:nvPr>
        </p:nvSpPr>
        <p:spPr>
          <a:xfrm>
            <a:off x="3817375" y="554950"/>
            <a:ext cx="4613400" cy="1095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1395" name="Google Shape;1395;p78"/>
          <p:cNvSpPr txBox="1">
            <a:spLocks noGrp="1"/>
          </p:cNvSpPr>
          <p:nvPr>
            <p:ph type="subTitle" idx="1"/>
          </p:nvPr>
        </p:nvSpPr>
        <p:spPr>
          <a:xfrm>
            <a:off x="3876950" y="1788750"/>
            <a:ext cx="3560700" cy="1017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dirty="0"/>
              <a:t>Do you have any questions?</a:t>
            </a:r>
            <a:endParaRPr b="1" dirty="0"/>
          </a:p>
          <a:p>
            <a:pPr marL="0" lvl="0" indent="0" algn="l" rtl="0">
              <a:spcBef>
                <a:spcPts val="0"/>
              </a:spcBef>
              <a:spcAft>
                <a:spcPts val="0"/>
              </a:spcAft>
              <a:buNone/>
            </a:pPr>
            <a:r>
              <a:rPr lang="en" dirty="0">
                <a:hlinkClick r:id="rId3"/>
              </a:rPr>
              <a:t>pratikyawalkar5263@gmail.com</a:t>
            </a:r>
            <a:r>
              <a:rPr lang="en" dirty="0"/>
              <a:t> </a:t>
            </a:r>
            <a:endParaRPr dirty="0"/>
          </a:p>
          <a:p>
            <a:pPr marL="0" lvl="0" indent="0" algn="l" rtl="0">
              <a:spcBef>
                <a:spcPts val="0"/>
              </a:spcBef>
              <a:spcAft>
                <a:spcPts val="0"/>
              </a:spcAft>
              <a:buNone/>
            </a:pPr>
            <a:r>
              <a:rPr lang="en" dirty="0"/>
              <a:t>+91 7016621949</a:t>
            </a:r>
            <a:endParaRPr dirty="0"/>
          </a:p>
          <a:p>
            <a:pPr marL="0" lvl="0" indent="0" algn="l" rtl="0">
              <a:spcBef>
                <a:spcPts val="0"/>
              </a:spcBef>
              <a:spcAft>
                <a:spcPts val="0"/>
              </a:spcAft>
              <a:buNone/>
            </a:pPr>
            <a:r>
              <a:rPr lang="en-IN" dirty="0">
                <a:hlinkClick r:id="rId4"/>
              </a:rPr>
              <a:t>https://react-portfolio-final-delta.vercel.app/</a:t>
            </a:r>
            <a:r>
              <a:rPr lang="en" dirty="0"/>
              <a:t> </a:t>
            </a:r>
            <a:endParaRPr dirty="0"/>
          </a:p>
        </p:txBody>
      </p:sp>
      <p:sp>
        <p:nvSpPr>
          <p:cNvPr id="2" name="Rectangle 1">
            <a:extLst>
              <a:ext uri="{FF2B5EF4-FFF2-40B4-BE49-F238E27FC236}">
                <a16:creationId xmlns:a16="http://schemas.microsoft.com/office/drawing/2014/main" id="{68E2E19D-A5EA-63B9-973E-58149426EF7B}"/>
              </a:ext>
            </a:extLst>
          </p:cNvPr>
          <p:cNvSpPr/>
          <p:nvPr/>
        </p:nvSpPr>
        <p:spPr>
          <a:xfrm>
            <a:off x="1748971" y="3222171"/>
            <a:ext cx="6008915" cy="1255485"/>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3500000" scaled="1"/>
            <a:tileRect/>
          </a:gra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D9CA6-3F9B-00A3-25D2-58CC7BC78B50}"/>
              </a:ext>
            </a:extLst>
          </p:cNvPr>
          <p:cNvSpPr>
            <a:spLocks noGrp="1"/>
          </p:cNvSpPr>
          <p:nvPr>
            <p:ph type="title"/>
          </p:nvPr>
        </p:nvSpPr>
        <p:spPr/>
        <p:txBody>
          <a:bodyPr/>
          <a:lstStyle/>
          <a:p>
            <a:r>
              <a:rPr lang="en-IN" dirty="0"/>
              <a:t>Resources</a:t>
            </a:r>
          </a:p>
        </p:txBody>
      </p:sp>
      <p:sp>
        <p:nvSpPr>
          <p:cNvPr id="3" name="TextBox 2">
            <a:extLst>
              <a:ext uri="{FF2B5EF4-FFF2-40B4-BE49-F238E27FC236}">
                <a16:creationId xmlns:a16="http://schemas.microsoft.com/office/drawing/2014/main" id="{BA2BCF64-60F0-CAD0-0C09-CE8FFAF66E22}"/>
              </a:ext>
            </a:extLst>
          </p:cNvPr>
          <p:cNvSpPr txBox="1"/>
          <p:nvPr/>
        </p:nvSpPr>
        <p:spPr>
          <a:xfrm>
            <a:off x="1944858" y="1592580"/>
            <a:ext cx="5455920" cy="2677656"/>
          </a:xfrm>
          <a:prstGeom prst="rect">
            <a:avLst/>
          </a:prstGeom>
          <a:noFill/>
        </p:spPr>
        <p:txBody>
          <a:bodyPr wrap="square" rtlCol="0">
            <a:spAutoFit/>
          </a:bodyPr>
          <a:lstStyle/>
          <a:p>
            <a:r>
              <a:rPr lang="en-IN" dirty="0">
                <a:solidFill>
                  <a:schemeClr val="tx1"/>
                </a:solidFill>
                <a:hlinkClick r:id="rId2"/>
              </a:rPr>
              <a:t>https://www.udemy.com/course/csharp-tutorial-for-beginners/</a:t>
            </a:r>
            <a:endParaRPr lang="en-IN" dirty="0">
              <a:solidFill>
                <a:schemeClr val="tx1"/>
              </a:solidFill>
            </a:endParaRPr>
          </a:p>
          <a:p>
            <a:endParaRPr lang="en-IN" dirty="0">
              <a:solidFill>
                <a:schemeClr val="tx1"/>
              </a:solidFill>
            </a:endParaRPr>
          </a:p>
          <a:p>
            <a:r>
              <a:rPr lang="en-IN" dirty="0">
                <a:solidFill>
                  <a:schemeClr val="tx1"/>
                </a:solidFill>
                <a:hlinkClick r:id="rId3"/>
              </a:rPr>
              <a:t>https://www.udemy.com/course/relational-database-design/learn/lecture/1674946#overview</a:t>
            </a:r>
            <a:r>
              <a:rPr lang="en-IN" dirty="0">
                <a:solidFill>
                  <a:schemeClr val="tx1"/>
                </a:solidFill>
              </a:rPr>
              <a:t> </a:t>
            </a:r>
          </a:p>
          <a:p>
            <a:endParaRPr lang="en-IN" dirty="0">
              <a:solidFill>
                <a:schemeClr val="tx1"/>
              </a:solidFill>
            </a:endParaRPr>
          </a:p>
          <a:p>
            <a:r>
              <a:rPr lang="en-IN" dirty="0">
                <a:solidFill>
                  <a:schemeClr val="tx1"/>
                </a:solidFill>
                <a:hlinkClick r:id="rId3"/>
              </a:rPr>
              <a:t>https://www.udemy.com/course/relational-database-design/learn/lecture/1674946#overview</a:t>
            </a:r>
            <a:r>
              <a:rPr lang="en-IN" dirty="0">
                <a:solidFill>
                  <a:schemeClr val="tx1"/>
                </a:solidFill>
              </a:rPr>
              <a:t> </a:t>
            </a:r>
          </a:p>
          <a:p>
            <a:endParaRPr lang="en-IN" dirty="0">
              <a:solidFill>
                <a:schemeClr val="tx1"/>
              </a:solidFill>
            </a:endParaRPr>
          </a:p>
          <a:p>
            <a:pPr algn="just"/>
            <a:r>
              <a:rPr lang="en-IN" dirty="0">
                <a:solidFill>
                  <a:schemeClr val="tx1"/>
                </a:solidFill>
                <a:hlinkClick r:id="rId4"/>
              </a:rPr>
              <a:t>https://www.udemy.com/course/csharp-intermediate-classes-interfaces-and-oop/</a:t>
            </a:r>
            <a:r>
              <a:rPr lang="en-IN" dirty="0">
                <a:solidFill>
                  <a:schemeClr val="tx1"/>
                </a:solidFill>
              </a:rPr>
              <a:t> </a:t>
            </a:r>
          </a:p>
          <a:p>
            <a:r>
              <a:rPr lang="en-IN" dirty="0">
                <a:solidFill>
                  <a:schemeClr val="tx1"/>
                </a:solidFill>
              </a:rPr>
              <a:t> </a:t>
            </a:r>
          </a:p>
          <a:p>
            <a:r>
              <a:rPr lang="en-IN" dirty="0">
                <a:solidFill>
                  <a:schemeClr val="tx1"/>
                </a:solidFill>
                <a:hlinkClick r:id="rId5"/>
              </a:rPr>
              <a:t>https://www.udemy.com/course/csharp-advanced/</a:t>
            </a:r>
            <a:r>
              <a:rPr lang="en-IN" dirty="0">
                <a:solidFill>
                  <a:schemeClr val="tx1"/>
                </a:solidFill>
              </a:rPr>
              <a:t> </a:t>
            </a:r>
          </a:p>
        </p:txBody>
      </p:sp>
    </p:spTree>
    <p:extLst>
      <p:ext uri="{BB962C8B-B14F-4D97-AF65-F5344CB8AC3E}">
        <p14:creationId xmlns:p14="http://schemas.microsoft.com/office/powerpoint/2010/main" val="2119606789"/>
      </p:ext>
    </p:extLst>
  </p:cSld>
  <p:clrMapOvr>
    <a:masterClrMapping/>
  </p:clrMapOvr>
</p:sld>
</file>

<file path=ppt/theme/theme1.xml><?xml version="1.0" encoding="utf-8"?>
<a:theme xmlns:a="http://schemas.openxmlformats.org/drawingml/2006/main" name="Software Testing Company by Slidesgo">
  <a:themeElements>
    <a:clrScheme name="Simple Light">
      <a:dk1>
        <a:srgbClr val="FFFFFF"/>
      </a:dk1>
      <a:lt1>
        <a:srgbClr val="FFFFFF"/>
      </a:lt1>
      <a:dk2>
        <a:srgbClr val="000607"/>
      </a:dk2>
      <a:lt2>
        <a:srgbClr val="004651"/>
      </a:lt2>
      <a:accent1>
        <a:srgbClr val="00AB8D"/>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240</TotalTime>
  <Words>459</Words>
  <Application>Microsoft Office PowerPoint</Application>
  <PresentationFormat>On-screen Show (16:9)</PresentationFormat>
  <Paragraphs>67</Paragraphs>
  <Slides>9</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Advent Pro</vt:lpstr>
      <vt:lpstr>Advent Pro Medium</vt:lpstr>
      <vt:lpstr>Montserrat</vt:lpstr>
      <vt:lpstr>Aldrich</vt:lpstr>
      <vt:lpstr>Abhaya Libre</vt:lpstr>
      <vt:lpstr>Software Testing Company by Slidesgo</vt:lpstr>
      <vt:lpstr>Internship Status PPT  (III)</vt:lpstr>
      <vt:lpstr>TABLE OF CONTENTS</vt:lpstr>
      <vt:lpstr>DeltaX</vt:lpstr>
      <vt:lpstr>My Industrial Mentor</vt:lpstr>
      <vt:lpstr>Expected Outcomes of  Training Bootcamp</vt:lpstr>
      <vt:lpstr>What I have Done till now?</vt:lpstr>
      <vt:lpstr>Next Tasks</vt:lpstr>
      <vt:lpstr>THANKS!</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TESTING  COMPANY</dc:title>
  <dc:creator>HP</dc:creator>
  <cp:lastModifiedBy>pratik yawalkar</cp:lastModifiedBy>
  <cp:revision>26</cp:revision>
  <dcterms:modified xsi:type="dcterms:W3CDTF">2023-05-12T15:46:03Z</dcterms:modified>
</cp:coreProperties>
</file>